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30"/>
  </p:notesMasterIdLst>
  <p:sldIdLst>
    <p:sldId id="256" r:id="rId2"/>
    <p:sldId id="289" r:id="rId3"/>
    <p:sldId id="278" r:id="rId4"/>
    <p:sldId id="272" r:id="rId5"/>
    <p:sldId id="290" r:id="rId6"/>
    <p:sldId id="259" r:id="rId7"/>
    <p:sldId id="291" r:id="rId8"/>
    <p:sldId id="304" r:id="rId9"/>
    <p:sldId id="282" r:id="rId10"/>
    <p:sldId id="273" r:id="rId11"/>
    <p:sldId id="265" r:id="rId12"/>
    <p:sldId id="294" r:id="rId13"/>
    <p:sldId id="305" r:id="rId14"/>
    <p:sldId id="295" r:id="rId15"/>
    <p:sldId id="296" r:id="rId16"/>
    <p:sldId id="297" r:id="rId17"/>
    <p:sldId id="298" r:id="rId18"/>
    <p:sldId id="299" r:id="rId19"/>
    <p:sldId id="300" r:id="rId20"/>
    <p:sldId id="308" r:id="rId21"/>
    <p:sldId id="264" r:id="rId22"/>
    <p:sldId id="309" r:id="rId23"/>
    <p:sldId id="306" r:id="rId24"/>
    <p:sldId id="281" r:id="rId25"/>
    <p:sldId id="284" r:id="rId26"/>
    <p:sldId id="310" r:id="rId27"/>
    <p:sldId id="311" r:id="rId28"/>
    <p:sldId id="286" r:id="rId29"/>
  </p:sldIdLst>
  <p:sldSz cx="9906000" cy="6858000" type="A4"/>
  <p:notesSz cx="6858000" cy="9144000"/>
  <p:defaultTextStyle>
    <a:defPPr>
      <a:defRPr lang="fr-FR"/>
    </a:defPPr>
    <a:lvl1pPr algn="l" rtl="0" eaLnBrk="0" fontAlgn="base" hangingPunct="0">
      <a:spcBef>
        <a:spcPct val="0"/>
      </a:spcBef>
      <a:spcAft>
        <a:spcPct val="0"/>
      </a:spcAft>
      <a:defRPr sz="2700" kern="1200">
        <a:solidFill>
          <a:schemeClr val="tx1"/>
        </a:solidFill>
        <a:latin typeface="Arial" pitchFamily="34" charset="0"/>
        <a:ea typeface="ＭＳ Ｐゴシック" pitchFamily="34" charset="-128"/>
        <a:cs typeface="+mn-cs"/>
      </a:defRPr>
    </a:lvl1pPr>
    <a:lvl2pPr marL="514965" algn="l" rtl="0" eaLnBrk="0" fontAlgn="base" hangingPunct="0">
      <a:spcBef>
        <a:spcPct val="0"/>
      </a:spcBef>
      <a:spcAft>
        <a:spcPct val="0"/>
      </a:spcAft>
      <a:defRPr sz="2700" kern="1200">
        <a:solidFill>
          <a:schemeClr val="tx1"/>
        </a:solidFill>
        <a:latin typeface="Arial" pitchFamily="34" charset="0"/>
        <a:ea typeface="ＭＳ Ｐゴシック" pitchFamily="34" charset="-128"/>
        <a:cs typeface="+mn-cs"/>
      </a:defRPr>
    </a:lvl2pPr>
    <a:lvl3pPr marL="1029932" algn="l" rtl="0" eaLnBrk="0" fontAlgn="base" hangingPunct="0">
      <a:spcBef>
        <a:spcPct val="0"/>
      </a:spcBef>
      <a:spcAft>
        <a:spcPct val="0"/>
      </a:spcAft>
      <a:defRPr sz="2700" kern="1200">
        <a:solidFill>
          <a:schemeClr val="tx1"/>
        </a:solidFill>
        <a:latin typeface="Arial" pitchFamily="34" charset="0"/>
        <a:ea typeface="ＭＳ Ｐゴシック" pitchFamily="34" charset="-128"/>
        <a:cs typeface="+mn-cs"/>
      </a:defRPr>
    </a:lvl3pPr>
    <a:lvl4pPr marL="1544893" algn="l" rtl="0" eaLnBrk="0" fontAlgn="base" hangingPunct="0">
      <a:spcBef>
        <a:spcPct val="0"/>
      </a:spcBef>
      <a:spcAft>
        <a:spcPct val="0"/>
      </a:spcAft>
      <a:defRPr sz="2700" kern="1200">
        <a:solidFill>
          <a:schemeClr val="tx1"/>
        </a:solidFill>
        <a:latin typeface="Arial" pitchFamily="34" charset="0"/>
        <a:ea typeface="ＭＳ Ｐゴシック" pitchFamily="34" charset="-128"/>
        <a:cs typeface="+mn-cs"/>
      </a:defRPr>
    </a:lvl4pPr>
    <a:lvl5pPr marL="2059855" algn="l" rtl="0" eaLnBrk="0" fontAlgn="base" hangingPunct="0">
      <a:spcBef>
        <a:spcPct val="0"/>
      </a:spcBef>
      <a:spcAft>
        <a:spcPct val="0"/>
      </a:spcAft>
      <a:defRPr sz="2700" kern="1200">
        <a:solidFill>
          <a:schemeClr val="tx1"/>
        </a:solidFill>
        <a:latin typeface="Arial" pitchFamily="34" charset="0"/>
        <a:ea typeface="ＭＳ Ｐゴシック" pitchFamily="34" charset="-128"/>
        <a:cs typeface="+mn-cs"/>
      </a:defRPr>
    </a:lvl5pPr>
    <a:lvl6pPr marL="2574822" algn="l" defTabSz="1029932" rtl="0" eaLnBrk="1" latinLnBrk="0" hangingPunct="1">
      <a:defRPr sz="2700" kern="1200">
        <a:solidFill>
          <a:schemeClr val="tx1"/>
        </a:solidFill>
        <a:latin typeface="Arial" pitchFamily="34" charset="0"/>
        <a:ea typeface="ＭＳ Ｐゴシック" pitchFamily="34" charset="-128"/>
        <a:cs typeface="+mn-cs"/>
      </a:defRPr>
    </a:lvl6pPr>
    <a:lvl7pPr marL="3089783" algn="l" defTabSz="1029932" rtl="0" eaLnBrk="1" latinLnBrk="0" hangingPunct="1">
      <a:defRPr sz="2700" kern="1200">
        <a:solidFill>
          <a:schemeClr val="tx1"/>
        </a:solidFill>
        <a:latin typeface="Arial" pitchFamily="34" charset="0"/>
        <a:ea typeface="ＭＳ Ｐゴシック" pitchFamily="34" charset="-128"/>
        <a:cs typeface="+mn-cs"/>
      </a:defRPr>
    </a:lvl7pPr>
    <a:lvl8pPr marL="3604751" algn="l" defTabSz="1029932" rtl="0" eaLnBrk="1" latinLnBrk="0" hangingPunct="1">
      <a:defRPr sz="2700" kern="1200">
        <a:solidFill>
          <a:schemeClr val="tx1"/>
        </a:solidFill>
        <a:latin typeface="Arial" pitchFamily="34" charset="0"/>
        <a:ea typeface="ＭＳ Ｐゴシック" pitchFamily="34" charset="-128"/>
        <a:cs typeface="+mn-cs"/>
      </a:defRPr>
    </a:lvl8pPr>
    <a:lvl9pPr marL="4119716" algn="l" defTabSz="1029932" rtl="0" eaLnBrk="1" latinLnBrk="0" hangingPunct="1">
      <a:defRPr sz="2700"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1">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ED9DB"/>
    <a:srgbClr val="7B9AD2"/>
    <a:srgbClr val="868FD2"/>
    <a:srgbClr val="7DB1FF"/>
    <a:srgbClr val="7DC4F1"/>
    <a:srgbClr val="72B3DD"/>
    <a:srgbClr val="6E86D9"/>
    <a:srgbClr val="5D90CD"/>
    <a:srgbClr val="24253C"/>
    <a:srgbClr val="4B0D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81" autoAdjust="0"/>
    <p:restoredTop sz="89796" autoAdjust="0"/>
  </p:normalViewPr>
  <p:slideViewPr>
    <p:cSldViewPr>
      <p:cViewPr varScale="1">
        <p:scale>
          <a:sx n="114" d="100"/>
          <a:sy n="114" d="100"/>
        </p:scale>
        <p:origin x="1936" y="184"/>
      </p:cViewPr>
      <p:guideLst>
        <p:guide orient="horz" pos="2161"/>
        <p:guide pos="31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endParaRPr lang="fr-FR"/>
          </a:p>
        </p:txBody>
      </p:sp>
      <p:sp>
        <p:nvSpPr>
          <p:cNvPr id="6147"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endParaRPr lang="fr-FR"/>
          </a:p>
        </p:txBody>
      </p:sp>
      <p:sp>
        <p:nvSpPr>
          <p:cNvPr id="6148" name="Rectangle 4"/>
          <p:cNvSpPr>
            <a:spLocks noGrp="1" noRot="1" noChangeAspect="1" noChangeArrowheads="1" noTextEdit="1"/>
          </p:cNvSpPr>
          <p:nvPr>
            <p:ph type="sldImg" idx="2"/>
          </p:nvPr>
        </p:nvSpPr>
        <p:spPr bwMode="auto">
          <a:xfrm>
            <a:off x="952500" y="685800"/>
            <a:ext cx="4953000" cy="342900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6149"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endParaRPr lang="fr-FR"/>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fld id="{94ABECB1-7F8E-48F0-AF69-12F4F47F66BA}" type="slidenum">
              <a:rPr lang="fr-FR"/>
              <a:pPr/>
              <a:t>‹N°›</a:t>
            </a:fld>
            <a:endParaRPr lang="fr-FR"/>
          </a:p>
        </p:txBody>
      </p:sp>
    </p:spTree>
    <p:extLst>
      <p:ext uri="{BB962C8B-B14F-4D97-AF65-F5344CB8AC3E}">
        <p14:creationId xmlns:p14="http://schemas.microsoft.com/office/powerpoint/2010/main" val="187602770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400" kern="1200">
        <a:solidFill>
          <a:schemeClr val="tx1"/>
        </a:solidFill>
        <a:latin typeface="Arial" charset="0"/>
        <a:ea typeface="ＭＳ Ｐゴシック" charset="0"/>
        <a:cs typeface="ＭＳ Ｐゴシック" charset="0"/>
      </a:defRPr>
    </a:lvl1pPr>
    <a:lvl2pPr marL="514965" algn="l" rtl="0" eaLnBrk="0" fontAlgn="base" hangingPunct="0">
      <a:spcBef>
        <a:spcPct val="30000"/>
      </a:spcBef>
      <a:spcAft>
        <a:spcPct val="0"/>
      </a:spcAft>
      <a:defRPr sz="1400" kern="1200">
        <a:solidFill>
          <a:schemeClr val="tx1"/>
        </a:solidFill>
        <a:latin typeface="Arial" charset="0"/>
        <a:ea typeface="ＭＳ Ｐゴシック" charset="0"/>
        <a:cs typeface="+mn-cs"/>
      </a:defRPr>
    </a:lvl2pPr>
    <a:lvl3pPr marL="1029932" algn="l" rtl="0" eaLnBrk="0" fontAlgn="base" hangingPunct="0">
      <a:spcBef>
        <a:spcPct val="30000"/>
      </a:spcBef>
      <a:spcAft>
        <a:spcPct val="0"/>
      </a:spcAft>
      <a:defRPr sz="1400" kern="1200">
        <a:solidFill>
          <a:schemeClr val="tx1"/>
        </a:solidFill>
        <a:latin typeface="Arial" charset="0"/>
        <a:ea typeface="ＭＳ Ｐゴシック" charset="0"/>
        <a:cs typeface="+mn-cs"/>
      </a:defRPr>
    </a:lvl3pPr>
    <a:lvl4pPr marL="1544893" algn="l" rtl="0" eaLnBrk="0" fontAlgn="base" hangingPunct="0">
      <a:spcBef>
        <a:spcPct val="30000"/>
      </a:spcBef>
      <a:spcAft>
        <a:spcPct val="0"/>
      </a:spcAft>
      <a:defRPr sz="1400" kern="1200">
        <a:solidFill>
          <a:schemeClr val="tx1"/>
        </a:solidFill>
        <a:latin typeface="Arial" charset="0"/>
        <a:ea typeface="ＭＳ Ｐゴシック" charset="0"/>
        <a:cs typeface="+mn-cs"/>
      </a:defRPr>
    </a:lvl4pPr>
    <a:lvl5pPr marL="2059855" algn="l" rtl="0" eaLnBrk="0" fontAlgn="base" hangingPunct="0">
      <a:spcBef>
        <a:spcPct val="30000"/>
      </a:spcBef>
      <a:spcAft>
        <a:spcPct val="0"/>
      </a:spcAft>
      <a:defRPr sz="1400" kern="1200">
        <a:solidFill>
          <a:schemeClr val="tx1"/>
        </a:solidFill>
        <a:latin typeface="Arial" charset="0"/>
        <a:ea typeface="ＭＳ Ｐゴシック" charset="0"/>
        <a:cs typeface="+mn-cs"/>
      </a:defRPr>
    </a:lvl5pPr>
    <a:lvl6pPr marL="2574822" algn="l" defTabSz="514965" rtl="0" eaLnBrk="1" latinLnBrk="0" hangingPunct="1">
      <a:defRPr sz="1400" kern="1200">
        <a:solidFill>
          <a:schemeClr val="tx1"/>
        </a:solidFill>
        <a:latin typeface="+mn-lt"/>
        <a:ea typeface="+mn-ea"/>
        <a:cs typeface="+mn-cs"/>
      </a:defRPr>
    </a:lvl6pPr>
    <a:lvl7pPr marL="3089783" algn="l" defTabSz="514965" rtl="0" eaLnBrk="1" latinLnBrk="0" hangingPunct="1">
      <a:defRPr sz="1400" kern="1200">
        <a:solidFill>
          <a:schemeClr val="tx1"/>
        </a:solidFill>
        <a:latin typeface="+mn-lt"/>
        <a:ea typeface="+mn-ea"/>
        <a:cs typeface="+mn-cs"/>
      </a:defRPr>
    </a:lvl7pPr>
    <a:lvl8pPr marL="3604751" algn="l" defTabSz="514965" rtl="0" eaLnBrk="1" latinLnBrk="0" hangingPunct="1">
      <a:defRPr sz="1400" kern="1200">
        <a:solidFill>
          <a:schemeClr val="tx1"/>
        </a:solidFill>
        <a:latin typeface="+mn-lt"/>
        <a:ea typeface="+mn-ea"/>
        <a:cs typeface="+mn-cs"/>
      </a:defRPr>
    </a:lvl8pPr>
    <a:lvl9pPr marL="4119716" algn="l" defTabSz="514965"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ln>
            <a:miter lim="800000"/>
            <a:headEnd/>
            <a:tailEnd/>
          </a:ln>
        </p:spPr>
        <p:txBody>
          <a:bodyPr/>
          <a:lstStyle/>
          <a:p>
            <a:fld id="{7AD3A2DF-A127-49D6-B71C-BA43B1F5FD6B}" type="slidenum">
              <a:rPr lang="fr-FR"/>
              <a:pPr/>
              <a:t>1</a:t>
            </a:fld>
            <a:endParaRPr lang="fr-FR"/>
          </a:p>
        </p:txBody>
      </p:sp>
      <p:sp>
        <p:nvSpPr>
          <p:cNvPr id="17410" name="Rectangle 2"/>
          <p:cNvSpPr>
            <a:spLocks noGrp="1" noRot="1" noChangeAspect="1" noChangeArrowheads="1" noTextEdit="1"/>
          </p:cNvSpPr>
          <p:nvPr>
            <p:ph type="sldImg"/>
          </p:nvPr>
        </p:nvSpPr>
        <p:spPr>
          <a:xfrm>
            <a:off x="952500" y="685800"/>
            <a:ext cx="4953000" cy="3429000"/>
          </a:xfrm>
          <a:ln/>
          <a:extLst>
            <a:ext uri="{FAA26D3D-D897-4be2-8F04-BA451C77F1D7}">
              <ma14:placeholderFlag xmlns="" xmlns:ma14="http://schemas.microsoft.com/office/mac/drawingml/2011/main" val="1"/>
            </a:ext>
          </a:extLst>
        </p:spPr>
      </p:sp>
      <p:sp>
        <p:nvSpPr>
          <p:cNvPr id="16387" name="Rectangle 3"/>
          <p:cNvSpPr>
            <a:spLocks noGrp="1" noChangeArrowheads="1"/>
          </p:cNvSpPr>
          <p:nvPr>
            <p:ph type="body" idx="1"/>
          </p:nvPr>
        </p:nvSpPr>
        <p:spPr>
          <a:noFill/>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52500" y="685800"/>
            <a:ext cx="4953000" cy="3429000"/>
          </a:xfrm>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94ABECB1-7F8E-48F0-AF69-12F4F47F66BA}" type="slidenum">
              <a:rPr lang="fr-FR" smtClean="0"/>
              <a:pPr/>
              <a:t>10</a:t>
            </a:fld>
            <a:endParaRPr 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ln>
            <a:miter lim="800000"/>
            <a:headEnd/>
            <a:tailEnd/>
          </a:ln>
        </p:spPr>
        <p:txBody>
          <a:bodyPr/>
          <a:lstStyle/>
          <a:p>
            <a:fld id="{3047345A-CA56-4B19-8E88-C7E7509F246C}" type="slidenum">
              <a:rPr lang="fr-FR"/>
              <a:pPr/>
              <a:t>11</a:t>
            </a:fld>
            <a:endParaRPr lang="fr-FR"/>
          </a:p>
        </p:txBody>
      </p:sp>
      <p:sp>
        <p:nvSpPr>
          <p:cNvPr id="26626" name="Rectangle 2"/>
          <p:cNvSpPr>
            <a:spLocks noGrp="1" noRot="1" noChangeAspect="1" noChangeArrowheads="1" noTextEdit="1"/>
          </p:cNvSpPr>
          <p:nvPr>
            <p:ph type="sldImg"/>
          </p:nvPr>
        </p:nvSpPr>
        <p:spPr>
          <a:xfrm>
            <a:off x="952500" y="685800"/>
            <a:ext cx="4953000" cy="3429000"/>
          </a:xfrm>
          <a:ln/>
          <a:extLst>
            <a:ext uri="{FAA26D3D-D897-4be2-8F04-BA451C77F1D7}">
              <ma14:placeholderFlag xmlns="" xmlns:ma14="http://schemas.microsoft.com/office/mac/drawingml/2011/main" val="1"/>
            </a:ext>
          </a:extLst>
        </p:spPr>
      </p:sp>
      <p:sp>
        <p:nvSpPr>
          <p:cNvPr id="29699" name="Rectangle 3"/>
          <p:cNvSpPr>
            <a:spLocks noGrp="1" noChangeArrowheads="1"/>
          </p:cNvSpPr>
          <p:nvPr>
            <p:ph type="body" idx="1"/>
          </p:nvPr>
        </p:nvSpPr>
        <p:spPr>
          <a:noFill/>
        </p:spPr>
        <p:txBody>
          <a:bodyPr/>
          <a:lstStyle/>
          <a:p>
            <a:pPr eaLnBrk="1" hangingPunct="1"/>
            <a:r>
              <a:rPr lang="en-US">
                <a:latin typeface="Arial" pitchFamily="34" charset="0"/>
                <a:ea typeface="ＭＳ Ｐゴシック" pitchFamily="34" charset="-128"/>
              </a:rPr>
              <a:t>LA DISPARITION  DU CORPS NOIR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94ABECB1-7F8E-48F0-AF69-12F4F47F66BA}" type="slidenum">
              <a:rPr lang="fr-FR" smtClean="0"/>
              <a:pPr/>
              <a:t>12</a:t>
            </a:fld>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94ABECB1-7F8E-48F0-AF69-12F4F47F66BA}" type="slidenum">
              <a:rPr lang="fr-FR" smtClean="0"/>
              <a:pPr/>
              <a:t>13</a:t>
            </a:fld>
            <a:endParaRPr 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4ABECB1-7F8E-48F0-AF69-12F4F47F66BA}" type="slidenum">
              <a:rPr lang="fr-FR" smtClean="0"/>
              <a:pPr/>
              <a:t>14</a:t>
            </a:fld>
            <a:endParaRPr lang="fr-FR"/>
          </a:p>
        </p:txBody>
      </p:sp>
    </p:spTree>
    <p:extLst>
      <p:ext uri="{BB962C8B-B14F-4D97-AF65-F5344CB8AC3E}">
        <p14:creationId xmlns:p14="http://schemas.microsoft.com/office/powerpoint/2010/main" val="30984676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52500" y="685800"/>
            <a:ext cx="4953000" cy="3429000"/>
          </a:xfrm>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94ABECB1-7F8E-48F0-AF69-12F4F47F66BA}" type="slidenum">
              <a:rPr lang="fr-FR" smtClean="0"/>
              <a:pPr/>
              <a:t>15</a:t>
            </a:fld>
            <a:endParaRPr lang="fr-F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miter lim="800000"/>
            <a:headEnd/>
            <a:tailEnd/>
          </a:ln>
        </p:spPr>
        <p:txBody>
          <a:bodyPr/>
          <a:lstStyle/>
          <a:p>
            <a:fld id="{A5B536D6-99DC-40EF-9387-7D279AE5A446}" type="slidenum">
              <a:rPr lang="fr-FR"/>
              <a:pPr/>
              <a:t>16</a:t>
            </a:fld>
            <a:endParaRPr lang="fr-FR"/>
          </a:p>
        </p:txBody>
      </p:sp>
      <p:sp>
        <p:nvSpPr>
          <p:cNvPr id="22530" name="Rectangle 2"/>
          <p:cNvSpPr>
            <a:spLocks noGrp="1" noRot="1" noChangeAspect="1" noChangeArrowheads="1" noTextEdit="1"/>
          </p:cNvSpPr>
          <p:nvPr>
            <p:ph type="sldImg"/>
          </p:nvPr>
        </p:nvSpPr>
        <p:spPr>
          <a:xfrm>
            <a:off x="952500" y="685800"/>
            <a:ext cx="4953000" cy="3429000"/>
          </a:xfrm>
          <a:ln/>
          <a:extLst>
            <a:ext uri="{FAA26D3D-D897-4be2-8F04-BA451C77F1D7}">
              <ma14:placeholderFlag xmlns="" xmlns:ma14="http://schemas.microsoft.com/office/mac/drawingml/2011/main" val="1"/>
            </a:ext>
          </a:extLst>
        </p:spPr>
      </p:sp>
      <p:sp>
        <p:nvSpPr>
          <p:cNvPr id="31747" name="Rectangle 3"/>
          <p:cNvSpPr>
            <a:spLocks noGrp="1" noChangeArrowheads="1"/>
          </p:cNvSpPr>
          <p:nvPr>
            <p:ph type="body" idx="1"/>
          </p:nvPr>
        </p:nvSpPr>
        <p:spPr>
          <a:noFill/>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miter lim="800000"/>
            <a:headEnd/>
            <a:tailEnd/>
          </a:ln>
        </p:spPr>
        <p:txBody>
          <a:bodyPr/>
          <a:lstStyle/>
          <a:p>
            <a:fld id="{A5B536D6-99DC-40EF-9387-7D279AE5A446}" type="slidenum">
              <a:rPr lang="fr-FR"/>
              <a:pPr/>
              <a:t>17</a:t>
            </a:fld>
            <a:endParaRPr lang="fr-FR"/>
          </a:p>
        </p:txBody>
      </p:sp>
      <p:sp>
        <p:nvSpPr>
          <p:cNvPr id="22530" name="Rectangle 2"/>
          <p:cNvSpPr>
            <a:spLocks noGrp="1" noRot="1" noChangeAspect="1" noChangeArrowheads="1" noTextEdit="1"/>
          </p:cNvSpPr>
          <p:nvPr>
            <p:ph type="sldImg"/>
          </p:nvPr>
        </p:nvSpPr>
        <p:spPr>
          <a:xfrm>
            <a:off x="952500" y="685800"/>
            <a:ext cx="4953000" cy="3429000"/>
          </a:xfrm>
          <a:ln/>
          <a:extLst>
            <a:ext uri="{FAA26D3D-D897-4be2-8F04-BA451C77F1D7}">
              <ma14:placeholderFlag xmlns="" xmlns:ma14="http://schemas.microsoft.com/office/mac/drawingml/2011/main" val="1"/>
            </a:ext>
          </a:extLst>
        </p:spPr>
      </p:sp>
      <p:sp>
        <p:nvSpPr>
          <p:cNvPr id="31747" name="Rectangle 3"/>
          <p:cNvSpPr>
            <a:spLocks noGrp="1" noChangeArrowheads="1"/>
          </p:cNvSpPr>
          <p:nvPr>
            <p:ph type="body" idx="1"/>
          </p:nvPr>
        </p:nvSpPr>
        <p:spPr>
          <a:noFill/>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miter lim="800000"/>
            <a:headEnd/>
            <a:tailEnd/>
          </a:ln>
        </p:spPr>
        <p:txBody>
          <a:bodyPr/>
          <a:lstStyle/>
          <a:p>
            <a:fld id="{A5B536D6-99DC-40EF-9387-7D279AE5A446}" type="slidenum">
              <a:rPr lang="fr-FR"/>
              <a:pPr/>
              <a:t>18</a:t>
            </a:fld>
            <a:endParaRPr lang="fr-FR"/>
          </a:p>
        </p:txBody>
      </p:sp>
      <p:sp>
        <p:nvSpPr>
          <p:cNvPr id="22530" name="Rectangle 2"/>
          <p:cNvSpPr>
            <a:spLocks noGrp="1" noRot="1" noChangeAspect="1" noChangeArrowheads="1" noTextEdit="1"/>
          </p:cNvSpPr>
          <p:nvPr>
            <p:ph type="sldImg"/>
          </p:nvPr>
        </p:nvSpPr>
        <p:spPr>
          <a:xfrm>
            <a:off x="952500" y="685800"/>
            <a:ext cx="4953000" cy="3429000"/>
          </a:xfrm>
          <a:ln/>
          <a:extLst>
            <a:ext uri="{FAA26D3D-D897-4be2-8F04-BA451C77F1D7}">
              <ma14:placeholderFlag xmlns="" xmlns:ma14="http://schemas.microsoft.com/office/mac/drawingml/2011/main" val="1"/>
            </a:ext>
          </a:extLst>
        </p:spPr>
      </p:sp>
      <p:sp>
        <p:nvSpPr>
          <p:cNvPr id="31747" name="Rectangle 3"/>
          <p:cNvSpPr>
            <a:spLocks noGrp="1" noChangeArrowheads="1"/>
          </p:cNvSpPr>
          <p:nvPr>
            <p:ph type="body" idx="1"/>
          </p:nvPr>
        </p:nvSpPr>
        <p:spPr>
          <a:noFill/>
        </p:spPr>
        <p:txBody>
          <a:bodyPr/>
          <a:lstStyle/>
          <a:p>
            <a:pPr eaLnBrk="1" hangingPunct="1"/>
            <a:endParaRPr lang="en-US" dirty="0">
              <a:latin typeface="Arial" pitchFamily="34" charset="0"/>
              <a:ea typeface="ＭＳ Ｐゴシック"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miter lim="800000"/>
            <a:headEnd/>
            <a:tailEnd/>
          </a:ln>
        </p:spPr>
        <p:txBody>
          <a:bodyPr/>
          <a:lstStyle/>
          <a:p>
            <a:fld id="{A5B536D6-99DC-40EF-9387-7D279AE5A446}" type="slidenum">
              <a:rPr lang="fr-FR"/>
              <a:pPr/>
              <a:t>19</a:t>
            </a:fld>
            <a:endParaRPr lang="fr-FR"/>
          </a:p>
        </p:txBody>
      </p:sp>
      <p:sp>
        <p:nvSpPr>
          <p:cNvPr id="22530" name="Rectangle 2"/>
          <p:cNvSpPr>
            <a:spLocks noGrp="1" noRot="1" noChangeAspect="1" noChangeArrowheads="1" noTextEdit="1"/>
          </p:cNvSpPr>
          <p:nvPr>
            <p:ph type="sldImg"/>
          </p:nvPr>
        </p:nvSpPr>
        <p:spPr>
          <a:xfrm>
            <a:off x="952500" y="685800"/>
            <a:ext cx="4953000" cy="3429000"/>
          </a:xfrm>
          <a:ln/>
          <a:extLst>
            <a:ext uri="{FAA26D3D-D897-4be2-8F04-BA451C77F1D7}">
              <ma14:placeholderFlag xmlns="" xmlns:ma14="http://schemas.microsoft.com/office/mac/drawingml/2011/main" val="1"/>
            </a:ext>
          </a:extLst>
        </p:spPr>
      </p:sp>
      <p:sp>
        <p:nvSpPr>
          <p:cNvPr id="31747" name="Rectangle 3"/>
          <p:cNvSpPr>
            <a:spLocks noGrp="1" noChangeArrowheads="1"/>
          </p:cNvSpPr>
          <p:nvPr>
            <p:ph type="body" idx="1"/>
          </p:nvPr>
        </p:nvSpPr>
        <p:spPr>
          <a:noFill/>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94ABECB1-7F8E-48F0-AF69-12F4F47F66BA}" type="slidenum">
              <a:rPr lang="fr-FR" smtClean="0"/>
              <a:pPr/>
              <a:t>2</a:t>
            </a:fld>
            <a:endParaRPr lang="fr-F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miter lim="800000"/>
            <a:headEnd/>
            <a:tailEnd/>
          </a:ln>
        </p:spPr>
        <p:txBody>
          <a:bodyPr/>
          <a:lstStyle/>
          <a:p>
            <a:fld id="{A5B536D6-99DC-40EF-9387-7D279AE5A446}" type="slidenum">
              <a:rPr lang="fr-FR"/>
              <a:pPr/>
              <a:t>20</a:t>
            </a:fld>
            <a:endParaRPr lang="fr-FR"/>
          </a:p>
        </p:txBody>
      </p:sp>
      <p:sp>
        <p:nvSpPr>
          <p:cNvPr id="22530" name="Rectangle 2"/>
          <p:cNvSpPr>
            <a:spLocks noGrp="1" noRot="1" noChangeAspect="1" noChangeArrowheads="1" noTextEdit="1"/>
          </p:cNvSpPr>
          <p:nvPr>
            <p:ph type="sldImg"/>
          </p:nvPr>
        </p:nvSpPr>
        <p:spPr>
          <a:xfrm>
            <a:off x="952500" y="685800"/>
            <a:ext cx="4953000" cy="3429000"/>
          </a:xfrm>
          <a:ln/>
          <a:extLst>
            <a:ext uri="{FAA26D3D-D897-4be2-8F04-BA451C77F1D7}">
              <ma14:placeholderFlag xmlns="" xmlns:ma14="http://schemas.microsoft.com/office/mac/drawingml/2011/main" val="1"/>
            </a:ext>
          </a:extLst>
        </p:spPr>
      </p:sp>
      <p:sp>
        <p:nvSpPr>
          <p:cNvPr id="31747" name="Rectangle 3"/>
          <p:cNvSpPr>
            <a:spLocks noGrp="1" noChangeArrowheads="1"/>
          </p:cNvSpPr>
          <p:nvPr>
            <p:ph type="body" idx="1"/>
          </p:nvPr>
        </p:nvSpPr>
        <p:spPr>
          <a:noFill/>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miter lim="800000"/>
            <a:headEnd/>
            <a:tailEnd/>
          </a:ln>
        </p:spPr>
        <p:txBody>
          <a:bodyPr/>
          <a:lstStyle/>
          <a:p>
            <a:fld id="{E0826F40-C954-4DB3-BAEC-487583F3A0E3}" type="slidenum">
              <a:rPr lang="fr-FR"/>
              <a:pPr/>
              <a:t>21</a:t>
            </a:fld>
            <a:endParaRPr lang="fr-FR"/>
          </a:p>
        </p:txBody>
      </p:sp>
      <p:sp>
        <p:nvSpPr>
          <p:cNvPr id="25602" name="Rectangle 2"/>
          <p:cNvSpPr>
            <a:spLocks noGrp="1" noRot="1" noChangeAspect="1" noChangeArrowheads="1" noTextEdit="1"/>
          </p:cNvSpPr>
          <p:nvPr>
            <p:ph type="sldImg"/>
          </p:nvPr>
        </p:nvSpPr>
        <p:spPr>
          <a:xfrm>
            <a:off x="952500" y="685800"/>
            <a:ext cx="4953000" cy="3429000"/>
          </a:xfrm>
          <a:ln/>
          <a:extLst>
            <a:ext uri="{FAA26D3D-D897-4be2-8F04-BA451C77F1D7}">
              <ma14:placeholderFlag xmlns="" xmlns:ma14="http://schemas.microsoft.com/office/mac/drawingml/2011/main" val="1"/>
            </a:ext>
          </a:extLst>
        </p:spPr>
      </p:sp>
      <p:sp>
        <p:nvSpPr>
          <p:cNvPr id="33795" name="Rectangle 3"/>
          <p:cNvSpPr>
            <a:spLocks noGrp="1" noChangeArrowheads="1"/>
          </p:cNvSpPr>
          <p:nvPr>
            <p:ph type="body" idx="1"/>
          </p:nvPr>
        </p:nvSpPr>
        <p:spPr>
          <a:noFill/>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4ABECB1-7F8E-48F0-AF69-12F4F47F66BA}" type="slidenum">
              <a:rPr lang="fr-FR" smtClean="0"/>
              <a:pPr/>
              <a:t>22</a:t>
            </a:fld>
            <a:endParaRPr lang="fr-FR"/>
          </a:p>
        </p:txBody>
      </p:sp>
    </p:spTree>
    <p:extLst>
      <p:ext uri="{BB962C8B-B14F-4D97-AF65-F5344CB8AC3E}">
        <p14:creationId xmlns:p14="http://schemas.microsoft.com/office/powerpoint/2010/main" val="30667655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94ABECB1-7F8E-48F0-AF69-12F4F47F66BA}" type="slidenum">
              <a:rPr lang="fr-FR" smtClean="0"/>
              <a:pPr/>
              <a:t>23</a:t>
            </a:fld>
            <a:endParaRPr lang="fr-F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52500" y="685800"/>
            <a:ext cx="4953000" cy="3429000"/>
          </a:xfrm>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94ABECB1-7F8E-48F0-AF69-12F4F47F66BA}" type="slidenum">
              <a:rPr lang="fr-FR" smtClean="0"/>
              <a:pPr/>
              <a:t>24</a:t>
            </a:fld>
            <a:endParaRPr lang="fr-F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52500" y="685800"/>
            <a:ext cx="4953000" cy="3429000"/>
          </a:xfrm>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94ABECB1-7F8E-48F0-AF69-12F4F47F66BA}" type="slidenum">
              <a:rPr lang="fr-FR" smtClean="0"/>
              <a:pPr/>
              <a:t>25</a:t>
            </a:fld>
            <a:endParaRPr lang="fr-F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miter lim="800000"/>
            <a:headEnd/>
            <a:tailEnd/>
          </a:ln>
        </p:spPr>
        <p:txBody>
          <a:bodyPr/>
          <a:lstStyle/>
          <a:p>
            <a:fld id="{4F12FBDC-067D-4181-96DD-EFFE10D2CBD0}" type="slidenum">
              <a:rPr lang="fr-FR"/>
              <a:pPr/>
              <a:t>26</a:t>
            </a:fld>
            <a:endParaRPr lang="fr-FR"/>
          </a:p>
        </p:txBody>
      </p:sp>
      <p:sp>
        <p:nvSpPr>
          <p:cNvPr id="20482" name="Rectangle 2"/>
          <p:cNvSpPr>
            <a:spLocks noGrp="1" noRot="1" noChangeAspect="1" noChangeArrowheads="1" noTextEdit="1"/>
          </p:cNvSpPr>
          <p:nvPr>
            <p:ph type="sldImg"/>
          </p:nvPr>
        </p:nvSpPr>
        <p:spPr>
          <a:xfrm>
            <a:off x="952500" y="685800"/>
            <a:ext cx="4953000" cy="3429000"/>
          </a:xfrm>
          <a:ln/>
          <a:extLst>
            <a:ext uri="{FAA26D3D-D897-4be2-8F04-BA451C77F1D7}">
              <ma14:placeholderFlag xmlns="" xmlns:ma14="http://schemas.microsoft.com/office/mac/drawingml/2011/main" val="1"/>
            </a:ext>
          </a:extLst>
        </p:spPr>
      </p:sp>
      <p:sp>
        <p:nvSpPr>
          <p:cNvPr id="39939" name="Rectangle 3"/>
          <p:cNvSpPr>
            <a:spLocks noGrp="1" noChangeArrowheads="1"/>
          </p:cNvSpPr>
          <p:nvPr>
            <p:ph type="body" idx="1"/>
          </p:nvPr>
        </p:nvSpPr>
        <p:spPr>
          <a:noFill/>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0522CAF0-7A5D-4427-A0AF-063455A24DB7}" type="slidenum">
              <a:rPr lang="fr-FR" smtClean="0"/>
              <a:pPr/>
              <a:t>27</a:t>
            </a:fld>
            <a:endParaRPr lang="fr-F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fr-FR"/>
              <a:t>© Florence Alexis pour Artunivers.com /Juin 2004	</a:t>
            </a:r>
          </a:p>
        </p:txBody>
      </p:sp>
      <p:sp>
        <p:nvSpPr>
          <p:cNvPr id="7" name="Rectangle 7"/>
          <p:cNvSpPr>
            <a:spLocks noGrp="1" noChangeArrowheads="1"/>
          </p:cNvSpPr>
          <p:nvPr>
            <p:ph type="sldNum" sz="quarter" idx="5"/>
          </p:nvPr>
        </p:nvSpPr>
        <p:spPr>
          <a:ln/>
        </p:spPr>
        <p:txBody>
          <a:bodyPr/>
          <a:lstStyle/>
          <a:p>
            <a:fld id="{5715C927-49D8-426D-A731-458CD58AF2DF}" type="slidenum">
              <a:rPr lang="fr-FR"/>
              <a:pPr/>
              <a:t>28</a:t>
            </a:fld>
            <a:endParaRPr lang="fr-FR"/>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a:ln>
            <a:miter lim="800000"/>
            <a:headEnd/>
            <a:tailEnd/>
          </a:ln>
        </p:spPr>
        <p:txBody>
          <a:bodyPr/>
          <a:lstStyle/>
          <a:p>
            <a:fld id="{193E5015-C822-4193-83D2-8C373C84DB68}" type="slidenum">
              <a:rPr lang="fr-FR"/>
              <a:pPr/>
              <a:t>3</a:t>
            </a:fld>
            <a:endParaRPr lang="fr-FR"/>
          </a:p>
        </p:txBody>
      </p:sp>
      <p:sp>
        <p:nvSpPr>
          <p:cNvPr id="24578" name="Rectangle 2"/>
          <p:cNvSpPr>
            <a:spLocks noGrp="1" noRot="1" noChangeAspect="1" noChangeArrowheads="1" noTextEdit="1"/>
          </p:cNvSpPr>
          <p:nvPr>
            <p:ph type="sldImg"/>
          </p:nvPr>
        </p:nvSpPr>
        <p:spPr>
          <a:xfrm>
            <a:off x="952500" y="685800"/>
            <a:ext cx="4953000" cy="3429000"/>
          </a:xfrm>
          <a:ln/>
          <a:extLst>
            <a:ext uri="{FAA26D3D-D897-4be2-8F04-BA451C77F1D7}">
              <ma14:placeholderFlag xmlns="" xmlns:ma14="http://schemas.microsoft.com/office/mac/drawingml/2011/main" val="1"/>
            </a:ext>
          </a:extLst>
        </p:spPr>
      </p:sp>
      <p:sp>
        <p:nvSpPr>
          <p:cNvPr id="23555" name="Rectangle 3"/>
          <p:cNvSpPr>
            <a:spLocks noGrp="1" noChangeArrowheads="1"/>
          </p:cNvSpPr>
          <p:nvPr>
            <p:ph type="body" idx="1"/>
          </p:nvPr>
        </p:nvSpPr>
        <p:spPr>
          <a:noFill/>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52500" y="685800"/>
            <a:ext cx="4953000" cy="3429000"/>
          </a:xfrm>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94ABECB1-7F8E-48F0-AF69-12F4F47F66BA}" type="slidenum">
              <a:rPr lang="fr-FR" smtClean="0"/>
              <a:pPr/>
              <a:t>4</a:t>
            </a:fld>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52500" y="685800"/>
            <a:ext cx="4953000" cy="3429000"/>
          </a:xfrm>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94ABECB1-7F8E-48F0-AF69-12F4F47F66BA}" type="slidenum">
              <a:rPr lang="fr-FR" smtClean="0"/>
              <a:pPr/>
              <a:t>5</a:t>
            </a:fld>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a:ln>
            <a:miter lim="800000"/>
            <a:headEnd/>
            <a:tailEnd/>
          </a:ln>
        </p:spPr>
        <p:txBody>
          <a:bodyPr/>
          <a:lstStyle/>
          <a:p>
            <a:fld id="{C74739B9-05FB-44F7-8D09-4E9C9A4DF549}" type="slidenum">
              <a:rPr lang="fr-FR"/>
              <a:pPr/>
              <a:t>6</a:t>
            </a:fld>
            <a:endParaRPr lang="fr-FR"/>
          </a:p>
        </p:txBody>
      </p:sp>
      <p:sp>
        <p:nvSpPr>
          <p:cNvPr id="19458" name="Rectangle 2"/>
          <p:cNvSpPr>
            <a:spLocks noGrp="1" noRot="1" noChangeAspect="1" noChangeArrowheads="1" noTextEdit="1"/>
          </p:cNvSpPr>
          <p:nvPr>
            <p:ph type="sldImg"/>
          </p:nvPr>
        </p:nvSpPr>
        <p:spPr>
          <a:xfrm>
            <a:off x="952500" y="685800"/>
            <a:ext cx="4953000" cy="3429000"/>
          </a:xfrm>
          <a:ln/>
          <a:extLst>
            <a:ext uri="{FAA26D3D-D897-4be2-8F04-BA451C77F1D7}">
              <ma14:placeholderFlag xmlns="" xmlns:ma14="http://schemas.microsoft.com/office/mac/drawingml/2011/main" val="1"/>
            </a:ext>
          </a:extLst>
        </p:spPr>
      </p:sp>
      <p:sp>
        <p:nvSpPr>
          <p:cNvPr id="18435" name="Rectangle 3"/>
          <p:cNvSpPr>
            <a:spLocks noGrp="1" noChangeArrowheads="1"/>
          </p:cNvSpPr>
          <p:nvPr>
            <p:ph type="body" idx="1"/>
          </p:nvPr>
        </p:nvSpPr>
        <p:spPr>
          <a:noFill/>
        </p:spPr>
        <p:txBody>
          <a:bodyPr/>
          <a:lstStyle/>
          <a:p>
            <a:pPr eaLnBrk="1" hangingPunct="1"/>
            <a:endParaRPr lang="en-US">
              <a:latin typeface="Arial" pitchFamily="34" charset="0"/>
              <a:ea typeface="ＭＳ Ｐゴシック" pitchFamily="34" charset="-128"/>
            </a:endParaRPr>
          </a:p>
          <a:p>
            <a:pPr eaLnBrk="1" hangingPunct="1"/>
            <a:endParaRPr lang="en-US">
              <a:latin typeface="Arial" pitchFamily="34" charset="0"/>
              <a:ea typeface="ＭＳ Ｐゴシック" pitchFamily="34" charset="-128"/>
            </a:endParaRPr>
          </a:p>
          <a:p>
            <a:pPr eaLnBrk="1" hangingPunct="1"/>
            <a:r>
              <a:rPr lang="en-US">
                <a:latin typeface="Arial" pitchFamily="34" charset="0"/>
                <a:ea typeface="ＭＳ Ｐゴシック" pitchFamily="34" charset="-128"/>
              </a:rPr>
              <a:t>BEBE CRUELS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94ABECB1-7F8E-48F0-AF69-12F4F47F66BA}" type="slidenum">
              <a:rPr lang="fr-FR" smtClean="0"/>
              <a:pPr/>
              <a:t>7</a:t>
            </a:fld>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94ABECB1-7F8E-48F0-AF69-12F4F47F66BA}" type="slidenum">
              <a:rPr lang="fr-FR" smtClean="0"/>
              <a:pPr/>
              <a:t>8</a:t>
            </a:fld>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94ABECB1-7F8E-48F0-AF69-12F4F47F66BA}" type="slidenum">
              <a:rPr lang="fr-FR" smtClean="0"/>
              <a:pPr/>
              <a:t>9</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1" y="2130437"/>
            <a:ext cx="8420101" cy="1470026"/>
          </a:xfrm>
        </p:spPr>
        <p:txBody>
          <a:bodyPr/>
          <a:lstStyle/>
          <a:p>
            <a:r>
              <a:rPr lang="fr-FR"/>
              <a:t>Click to edit Master title style</a:t>
            </a:r>
            <a:endParaRPr lang="en-US"/>
          </a:p>
        </p:txBody>
      </p:sp>
      <p:sp>
        <p:nvSpPr>
          <p:cNvPr id="3" name="Subtitle 2"/>
          <p:cNvSpPr>
            <a:spLocks noGrp="1"/>
          </p:cNvSpPr>
          <p:nvPr>
            <p:ph type="subTitle" idx="1"/>
          </p:nvPr>
        </p:nvSpPr>
        <p:spPr>
          <a:xfrm>
            <a:off x="1485907" y="3886201"/>
            <a:ext cx="6934200" cy="1752600"/>
          </a:xfrm>
        </p:spPr>
        <p:txBody>
          <a:bodyPr/>
          <a:lstStyle>
            <a:lvl1pPr marL="0" indent="0" algn="ctr">
              <a:buNone/>
              <a:defRPr/>
            </a:lvl1pPr>
            <a:lvl2pPr marL="514965" indent="0" algn="ctr">
              <a:buNone/>
              <a:defRPr/>
            </a:lvl2pPr>
            <a:lvl3pPr marL="1029932" indent="0" algn="ctr">
              <a:buNone/>
              <a:defRPr/>
            </a:lvl3pPr>
            <a:lvl4pPr marL="1544893" indent="0" algn="ctr">
              <a:buNone/>
              <a:defRPr/>
            </a:lvl4pPr>
            <a:lvl5pPr marL="2059855" indent="0" algn="ctr">
              <a:buNone/>
              <a:defRPr/>
            </a:lvl5pPr>
            <a:lvl6pPr marL="2574822" indent="0" algn="ctr">
              <a:buNone/>
              <a:defRPr/>
            </a:lvl6pPr>
            <a:lvl7pPr marL="3089783" indent="0" algn="ctr">
              <a:buNone/>
              <a:defRPr/>
            </a:lvl7pPr>
            <a:lvl8pPr marL="3604751" indent="0" algn="ctr">
              <a:buNone/>
              <a:defRPr/>
            </a:lvl8pPr>
            <a:lvl9pPr marL="4119716" indent="0" algn="ctr">
              <a:buNone/>
              <a:defRPr/>
            </a:lvl9pPr>
          </a:lstStyle>
          <a:p>
            <a:r>
              <a:rPr lang="fr-FR"/>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r>
              <a:rPr lang="fr-FR" dirty="0"/>
              <a:t>‹N°›</a:t>
            </a:r>
          </a:p>
        </p:txBody>
      </p:sp>
      <p:sp>
        <p:nvSpPr>
          <p:cNvPr id="5" name="Rectangle 5"/>
          <p:cNvSpPr>
            <a:spLocks noGrp="1" noChangeArrowheads="1"/>
          </p:cNvSpPr>
          <p:nvPr>
            <p:ph type="ftr" sz="quarter" idx="11"/>
          </p:nvPr>
        </p:nvSpPr>
        <p:spPr>
          <a:ln/>
        </p:spPr>
        <p:txBody>
          <a:bodyPr/>
          <a:lstStyle>
            <a:lvl1pPr>
              <a:defRPr/>
            </a:lvl1pPr>
          </a:lstStyle>
          <a:p>
            <a:endParaRPr lang="fr-FR"/>
          </a:p>
        </p:txBody>
      </p:sp>
      <p:sp>
        <p:nvSpPr>
          <p:cNvPr id="6" name="Rectangle 6"/>
          <p:cNvSpPr>
            <a:spLocks noGrp="1" noChangeArrowheads="1"/>
          </p:cNvSpPr>
          <p:nvPr>
            <p:ph type="sldNum" sz="quarter" idx="12"/>
          </p:nvPr>
        </p:nvSpPr>
        <p:spPr>
          <a:ln/>
        </p:spPr>
        <p:txBody>
          <a:bodyPr/>
          <a:lstStyle>
            <a:lvl1pPr>
              <a:defRPr/>
            </a:lvl1pPr>
          </a:lstStyle>
          <a:p>
            <a:fld id="{0C992017-24C2-49D2-9010-3D58298D54B3}" type="slidenum">
              <a:rPr lang="fr-FR"/>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endParaRPr lang="en-US"/>
          </a:p>
        </p:txBody>
      </p:sp>
      <p:sp>
        <p:nvSpPr>
          <p:cNvPr id="4" name="Rectangle 4"/>
          <p:cNvSpPr>
            <a:spLocks noGrp="1" noChangeArrowheads="1"/>
          </p:cNvSpPr>
          <p:nvPr>
            <p:ph type="dt" sz="half" idx="10"/>
          </p:nvPr>
        </p:nvSpPr>
        <p:spPr>
          <a:ln/>
        </p:spPr>
        <p:txBody>
          <a:bodyPr/>
          <a:lstStyle>
            <a:lvl1pPr>
              <a:defRPr/>
            </a:lvl1pPr>
          </a:lstStyle>
          <a:p>
            <a:r>
              <a:rPr lang="fr-FR"/>
              <a:t>‹N°›</a:t>
            </a:r>
          </a:p>
        </p:txBody>
      </p:sp>
      <p:sp>
        <p:nvSpPr>
          <p:cNvPr id="5" name="Rectangle 5"/>
          <p:cNvSpPr>
            <a:spLocks noGrp="1" noChangeArrowheads="1"/>
          </p:cNvSpPr>
          <p:nvPr>
            <p:ph type="ftr" sz="quarter" idx="11"/>
          </p:nvPr>
        </p:nvSpPr>
        <p:spPr>
          <a:ln/>
        </p:spPr>
        <p:txBody>
          <a:bodyPr/>
          <a:lstStyle>
            <a:lvl1pPr>
              <a:defRPr/>
            </a:lvl1pPr>
          </a:lstStyle>
          <a:p>
            <a:endParaRPr lang="fr-FR"/>
          </a:p>
        </p:txBody>
      </p:sp>
      <p:sp>
        <p:nvSpPr>
          <p:cNvPr id="6" name="Rectangle 6"/>
          <p:cNvSpPr>
            <a:spLocks noGrp="1" noChangeArrowheads="1"/>
          </p:cNvSpPr>
          <p:nvPr>
            <p:ph type="sldNum" sz="quarter" idx="12"/>
          </p:nvPr>
        </p:nvSpPr>
        <p:spPr>
          <a:ln/>
        </p:spPr>
        <p:txBody>
          <a:bodyPr/>
          <a:lstStyle>
            <a:lvl1pPr>
              <a:defRPr/>
            </a:lvl1pPr>
          </a:lstStyle>
          <a:p>
            <a:fld id="{7AB1E18E-0BFA-407C-A977-FEE63310C5F7}" type="slidenum">
              <a:rPr lang="fr-FR"/>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58029" y="609600"/>
            <a:ext cx="2105024" cy="5486399"/>
          </a:xfrm>
        </p:spPr>
        <p:txBody>
          <a:bodyPr vert="eaVert"/>
          <a:lstStyle/>
          <a:p>
            <a:r>
              <a:rPr lang="fr-FR"/>
              <a:t>Click to edit Master title style</a:t>
            </a:r>
            <a:endParaRPr lang="en-US"/>
          </a:p>
        </p:txBody>
      </p:sp>
      <p:sp>
        <p:nvSpPr>
          <p:cNvPr id="3" name="Vertical Text Placeholder 2"/>
          <p:cNvSpPr>
            <a:spLocks noGrp="1"/>
          </p:cNvSpPr>
          <p:nvPr>
            <p:ph type="body" orient="vert" idx="1"/>
          </p:nvPr>
        </p:nvSpPr>
        <p:spPr>
          <a:xfrm>
            <a:off x="742963" y="609600"/>
            <a:ext cx="6149975" cy="5486399"/>
          </a:xfrm>
        </p:spPr>
        <p:txBody>
          <a:bodyPr vert="eaVert"/>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endParaRPr lang="en-US"/>
          </a:p>
        </p:txBody>
      </p:sp>
      <p:sp>
        <p:nvSpPr>
          <p:cNvPr id="4" name="Rectangle 4"/>
          <p:cNvSpPr>
            <a:spLocks noGrp="1" noChangeArrowheads="1"/>
          </p:cNvSpPr>
          <p:nvPr>
            <p:ph type="dt" sz="half" idx="10"/>
          </p:nvPr>
        </p:nvSpPr>
        <p:spPr>
          <a:ln/>
        </p:spPr>
        <p:txBody>
          <a:bodyPr/>
          <a:lstStyle>
            <a:lvl1pPr>
              <a:defRPr/>
            </a:lvl1pPr>
          </a:lstStyle>
          <a:p>
            <a:r>
              <a:rPr lang="fr-FR"/>
              <a:t>‹N°›</a:t>
            </a:r>
          </a:p>
        </p:txBody>
      </p:sp>
      <p:sp>
        <p:nvSpPr>
          <p:cNvPr id="5" name="Rectangle 5"/>
          <p:cNvSpPr>
            <a:spLocks noGrp="1" noChangeArrowheads="1"/>
          </p:cNvSpPr>
          <p:nvPr>
            <p:ph type="ftr" sz="quarter" idx="11"/>
          </p:nvPr>
        </p:nvSpPr>
        <p:spPr>
          <a:ln/>
        </p:spPr>
        <p:txBody>
          <a:bodyPr/>
          <a:lstStyle>
            <a:lvl1pPr>
              <a:defRPr/>
            </a:lvl1pPr>
          </a:lstStyle>
          <a:p>
            <a:endParaRPr lang="fr-FR"/>
          </a:p>
        </p:txBody>
      </p:sp>
      <p:sp>
        <p:nvSpPr>
          <p:cNvPr id="6" name="Rectangle 6"/>
          <p:cNvSpPr>
            <a:spLocks noGrp="1" noChangeArrowheads="1"/>
          </p:cNvSpPr>
          <p:nvPr>
            <p:ph type="sldNum" sz="quarter" idx="12"/>
          </p:nvPr>
        </p:nvSpPr>
        <p:spPr>
          <a:ln/>
        </p:spPr>
        <p:txBody>
          <a:bodyPr/>
          <a:lstStyle>
            <a:lvl1pPr>
              <a:defRPr/>
            </a:lvl1pPr>
          </a:lstStyle>
          <a:p>
            <a:fld id="{E1ED5CD7-DDCB-4D0B-9428-73D1F7126D9D}" type="slidenum">
              <a:rPr lang="fr-FR"/>
              <a:pPr/>
              <a:t>‹N°›</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742951" y="609599"/>
            <a:ext cx="8420101" cy="1143001"/>
          </a:xfrm>
        </p:spPr>
        <p:txBody>
          <a:bodyPr/>
          <a:lstStyle/>
          <a:p>
            <a:r>
              <a:rPr lang="fr-FR"/>
              <a:t>Click to edit Master title style</a:t>
            </a:r>
            <a:endParaRPr lang="en-US"/>
          </a:p>
        </p:txBody>
      </p:sp>
      <p:sp>
        <p:nvSpPr>
          <p:cNvPr id="3" name="Text Placeholder 2"/>
          <p:cNvSpPr>
            <a:spLocks noGrp="1"/>
          </p:cNvSpPr>
          <p:nvPr>
            <p:ph type="body" sz="half" idx="1"/>
          </p:nvPr>
        </p:nvSpPr>
        <p:spPr>
          <a:xfrm>
            <a:off x="742950" y="1981202"/>
            <a:ext cx="4127500" cy="4114800"/>
          </a:xfrm>
        </p:spPr>
        <p:txBody>
          <a:body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endParaRPr lang="en-US"/>
          </a:p>
        </p:txBody>
      </p:sp>
      <p:sp>
        <p:nvSpPr>
          <p:cNvPr id="4" name="ClipArt Placeholder 3"/>
          <p:cNvSpPr>
            <a:spLocks noGrp="1"/>
          </p:cNvSpPr>
          <p:nvPr>
            <p:ph type="clipArt" sz="half" idx="2"/>
          </p:nvPr>
        </p:nvSpPr>
        <p:spPr>
          <a:xfrm>
            <a:off x="5035550" y="1981202"/>
            <a:ext cx="41275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r>
              <a:rPr lang="fr-FR"/>
              <a:t>‹N°›</a:t>
            </a:r>
          </a:p>
        </p:txBody>
      </p:sp>
      <p:sp>
        <p:nvSpPr>
          <p:cNvPr id="6" name="Rectangle 5"/>
          <p:cNvSpPr>
            <a:spLocks noGrp="1" noChangeArrowheads="1"/>
          </p:cNvSpPr>
          <p:nvPr>
            <p:ph type="ftr" sz="quarter" idx="11"/>
          </p:nvPr>
        </p:nvSpPr>
        <p:spPr>
          <a:ln/>
        </p:spPr>
        <p:txBody>
          <a:bodyPr/>
          <a:lstStyle>
            <a:lvl1pPr>
              <a:defRPr/>
            </a:lvl1pPr>
          </a:lstStyle>
          <a:p>
            <a:endParaRPr lang="fr-FR"/>
          </a:p>
        </p:txBody>
      </p:sp>
      <p:sp>
        <p:nvSpPr>
          <p:cNvPr id="7" name="Rectangle 6"/>
          <p:cNvSpPr>
            <a:spLocks noGrp="1" noChangeArrowheads="1"/>
          </p:cNvSpPr>
          <p:nvPr>
            <p:ph type="sldNum" sz="quarter" idx="12"/>
          </p:nvPr>
        </p:nvSpPr>
        <p:spPr>
          <a:ln/>
        </p:spPr>
        <p:txBody>
          <a:bodyPr/>
          <a:lstStyle>
            <a:lvl1pPr>
              <a:defRPr/>
            </a:lvl1pPr>
          </a:lstStyle>
          <a:p>
            <a:fld id="{44A64E2F-92E9-419C-9FC9-6CDB869218EC}" type="slidenum">
              <a:rPr lang="fr-FR"/>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Click to edit Master title style</a:t>
            </a:r>
            <a:endParaRPr lang="en-US"/>
          </a:p>
        </p:txBody>
      </p:sp>
      <p:sp>
        <p:nvSpPr>
          <p:cNvPr id="3" name="Content Placeholder 2"/>
          <p:cNvSpPr>
            <a:spLocks noGrp="1"/>
          </p:cNvSpPr>
          <p:nvPr>
            <p:ph idx="1"/>
          </p:nvPr>
        </p:nvSpPr>
        <p:spPr/>
        <p:txBody>
          <a:body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endParaRPr lang="en-US"/>
          </a:p>
        </p:txBody>
      </p:sp>
      <p:sp>
        <p:nvSpPr>
          <p:cNvPr id="4" name="Rectangle 4"/>
          <p:cNvSpPr>
            <a:spLocks noGrp="1" noChangeArrowheads="1"/>
          </p:cNvSpPr>
          <p:nvPr>
            <p:ph type="dt" sz="half" idx="10"/>
          </p:nvPr>
        </p:nvSpPr>
        <p:spPr>
          <a:ln/>
        </p:spPr>
        <p:txBody>
          <a:bodyPr/>
          <a:lstStyle>
            <a:lvl1pPr>
              <a:defRPr/>
            </a:lvl1pPr>
          </a:lstStyle>
          <a:p>
            <a:r>
              <a:rPr lang="fr-FR"/>
              <a:t>‹N°›</a:t>
            </a:r>
          </a:p>
        </p:txBody>
      </p:sp>
      <p:sp>
        <p:nvSpPr>
          <p:cNvPr id="5" name="Rectangle 5"/>
          <p:cNvSpPr>
            <a:spLocks noGrp="1" noChangeArrowheads="1"/>
          </p:cNvSpPr>
          <p:nvPr>
            <p:ph type="ftr" sz="quarter" idx="11"/>
          </p:nvPr>
        </p:nvSpPr>
        <p:spPr>
          <a:ln/>
        </p:spPr>
        <p:txBody>
          <a:bodyPr/>
          <a:lstStyle>
            <a:lvl1pPr>
              <a:defRPr/>
            </a:lvl1pPr>
          </a:lstStyle>
          <a:p>
            <a:endParaRPr lang="fr-FR"/>
          </a:p>
        </p:txBody>
      </p:sp>
      <p:sp>
        <p:nvSpPr>
          <p:cNvPr id="6" name="Rectangle 6"/>
          <p:cNvSpPr>
            <a:spLocks noGrp="1" noChangeArrowheads="1"/>
          </p:cNvSpPr>
          <p:nvPr>
            <p:ph type="sldNum" sz="quarter" idx="12"/>
          </p:nvPr>
        </p:nvSpPr>
        <p:spPr>
          <a:ln/>
        </p:spPr>
        <p:txBody>
          <a:bodyPr/>
          <a:lstStyle>
            <a:lvl1pPr>
              <a:defRPr/>
            </a:lvl1pPr>
          </a:lstStyle>
          <a:p>
            <a:fld id="{EE0327A3-A4D7-4253-88FA-58FEE0D77DA5}" type="slidenum">
              <a:rPr lang="fr-FR"/>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5" y="4406906"/>
            <a:ext cx="8420101" cy="1362078"/>
          </a:xfrm>
        </p:spPr>
        <p:txBody>
          <a:bodyPr anchor="t"/>
          <a:lstStyle>
            <a:lvl1pPr algn="l">
              <a:defRPr sz="4400" b="1" cap="all"/>
            </a:lvl1pPr>
          </a:lstStyle>
          <a:p>
            <a:r>
              <a:rPr lang="fr-FR"/>
              <a:t>Click to edit Master title style</a:t>
            </a:r>
            <a:endParaRPr lang="en-US"/>
          </a:p>
        </p:txBody>
      </p:sp>
      <p:sp>
        <p:nvSpPr>
          <p:cNvPr id="3" name="Text Placeholder 2"/>
          <p:cNvSpPr>
            <a:spLocks noGrp="1"/>
          </p:cNvSpPr>
          <p:nvPr>
            <p:ph type="body" idx="1"/>
          </p:nvPr>
        </p:nvSpPr>
        <p:spPr>
          <a:xfrm>
            <a:off x="782505" y="2906715"/>
            <a:ext cx="8420101" cy="1500188"/>
          </a:xfrm>
        </p:spPr>
        <p:txBody>
          <a:bodyPr anchor="b"/>
          <a:lstStyle>
            <a:lvl1pPr marL="0" indent="0">
              <a:buNone/>
              <a:defRPr sz="2300"/>
            </a:lvl1pPr>
            <a:lvl2pPr marL="514965" indent="0">
              <a:buNone/>
              <a:defRPr sz="2000"/>
            </a:lvl2pPr>
            <a:lvl3pPr marL="1029932" indent="0">
              <a:buNone/>
              <a:defRPr sz="1800"/>
            </a:lvl3pPr>
            <a:lvl4pPr marL="1544893" indent="0">
              <a:buNone/>
              <a:defRPr sz="1500"/>
            </a:lvl4pPr>
            <a:lvl5pPr marL="2059855" indent="0">
              <a:buNone/>
              <a:defRPr sz="1500"/>
            </a:lvl5pPr>
            <a:lvl6pPr marL="2574822" indent="0">
              <a:buNone/>
              <a:defRPr sz="1500"/>
            </a:lvl6pPr>
            <a:lvl7pPr marL="3089783" indent="0">
              <a:buNone/>
              <a:defRPr sz="1500"/>
            </a:lvl7pPr>
            <a:lvl8pPr marL="3604751" indent="0">
              <a:buNone/>
              <a:defRPr sz="1500"/>
            </a:lvl8pPr>
            <a:lvl9pPr marL="4119716" indent="0">
              <a:buNone/>
              <a:defRPr sz="1500"/>
            </a:lvl9pPr>
          </a:lstStyle>
          <a:p>
            <a:pPr lvl="0"/>
            <a:r>
              <a:rPr lang="fr-FR"/>
              <a:t>Click to edit Master text styles</a:t>
            </a:r>
          </a:p>
        </p:txBody>
      </p:sp>
      <p:sp>
        <p:nvSpPr>
          <p:cNvPr id="4" name="Rectangle 4"/>
          <p:cNvSpPr>
            <a:spLocks noGrp="1" noChangeArrowheads="1"/>
          </p:cNvSpPr>
          <p:nvPr>
            <p:ph type="dt" sz="half" idx="10"/>
          </p:nvPr>
        </p:nvSpPr>
        <p:spPr>
          <a:ln/>
        </p:spPr>
        <p:txBody>
          <a:bodyPr/>
          <a:lstStyle>
            <a:lvl1pPr>
              <a:defRPr/>
            </a:lvl1pPr>
          </a:lstStyle>
          <a:p>
            <a:r>
              <a:rPr lang="fr-FR"/>
              <a:t>‹N°›</a:t>
            </a:r>
          </a:p>
        </p:txBody>
      </p:sp>
      <p:sp>
        <p:nvSpPr>
          <p:cNvPr id="5" name="Rectangle 5"/>
          <p:cNvSpPr>
            <a:spLocks noGrp="1" noChangeArrowheads="1"/>
          </p:cNvSpPr>
          <p:nvPr>
            <p:ph type="ftr" sz="quarter" idx="11"/>
          </p:nvPr>
        </p:nvSpPr>
        <p:spPr>
          <a:ln/>
        </p:spPr>
        <p:txBody>
          <a:bodyPr/>
          <a:lstStyle>
            <a:lvl1pPr>
              <a:defRPr/>
            </a:lvl1pPr>
          </a:lstStyle>
          <a:p>
            <a:endParaRPr lang="fr-FR"/>
          </a:p>
        </p:txBody>
      </p:sp>
      <p:sp>
        <p:nvSpPr>
          <p:cNvPr id="6" name="Rectangle 6"/>
          <p:cNvSpPr>
            <a:spLocks noGrp="1" noChangeArrowheads="1"/>
          </p:cNvSpPr>
          <p:nvPr>
            <p:ph type="sldNum" sz="quarter" idx="12"/>
          </p:nvPr>
        </p:nvSpPr>
        <p:spPr>
          <a:ln/>
        </p:spPr>
        <p:txBody>
          <a:bodyPr/>
          <a:lstStyle>
            <a:lvl1pPr>
              <a:defRPr/>
            </a:lvl1pPr>
          </a:lstStyle>
          <a:p>
            <a:fld id="{24CAB31D-E262-4276-870B-05A3B5D11958}" type="slidenum">
              <a:rPr lang="fr-FR"/>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Click to edit Master title style</a:t>
            </a:r>
            <a:endParaRPr lang="en-US"/>
          </a:p>
        </p:txBody>
      </p:sp>
      <p:sp>
        <p:nvSpPr>
          <p:cNvPr id="3" name="Content Placeholder 2"/>
          <p:cNvSpPr>
            <a:spLocks noGrp="1"/>
          </p:cNvSpPr>
          <p:nvPr>
            <p:ph sz="half" idx="1"/>
          </p:nvPr>
        </p:nvSpPr>
        <p:spPr>
          <a:xfrm>
            <a:off x="742950" y="1981202"/>
            <a:ext cx="4127500" cy="4114800"/>
          </a:xfrm>
        </p:spPr>
        <p:txBody>
          <a:bodyPr/>
          <a:lstStyle>
            <a:lvl1pPr>
              <a:defRPr sz="3200"/>
            </a:lvl1pPr>
            <a:lvl2pPr>
              <a:defRPr sz="2700"/>
            </a:lvl2pPr>
            <a:lvl3pPr>
              <a:defRPr sz="2300"/>
            </a:lvl3pPr>
            <a:lvl4pPr>
              <a:defRPr sz="2000"/>
            </a:lvl4pPr>
            <a:lvl5pPr>
              <a:defRPr sz="2000"/>
            </a:lvl5pPr>
            <a:lvl6pPr>
              <a:defRPr sz="2000"/>
            </a:lvl6pPr>
            <a:lvl7pPr>
              <a:defRPr sz="2000"/>
            </a:lvl7pPr>
            <a:lvl8pPr>
              <a:defRPr sz="2000"/>
            </a:lvl8pPr>
            <a:lvl9pPr>
              <a:defRPr sz="2000"/>
            </a:lvl9p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endParaRPr lang="en-US"/>
          </a:p>
        </p:txBody>
      </p:sp>
      <p:sp>
        <p:nvSpPr>
          <p:cNvPr id="4" name="Content Placeholder 3"/>
          <p:cNvSpPr>
            <a:spLocks noGrp="1"/>
          </p:cNvSpPr>
          <p:nvPr>
            <p:ph sz="half" idx="2"/>
          </p:nvPr>
        </p:nvSpPr>
        <p:spPr>
          <a:xfrm>
            <a:off x="5035550" y="1981202"/>
            <a:ext cx="4127500" cy="4114800"/>
          </a:xfrm>
        </p:spPr>
        <p:txBody>
          <a:bodyPr/>
          <a:lstStyle>
            <a:lvl1pPr>
              <a:defRPr sz="3200"/>
            </a:lvl1pPr>
            <a:lvl2pPr>
              <a:defRPr sz="2700"/>
            </a:lvl2pPr>
            <a:lvl3pPr>
              <a:defRPr sz="2300"/>
            </a:lvl3pPr>
            <a:lvl4pPr>
              <a:defRPr sz="2000"/>
            </a:lvl4pPr>
            <a:lvl5pPr>
              <a:defRPr sz="2000"/>
            </a:lvl5pPr>
            <a:lvl6pPr>
              <a:defRPr sz="2000"/>
            </a:lvl6pPr>
            <a:lvl7pPr>
              <a:defRPr sz="2000"/>
            </a:lvl7pPr>
            <a:lvl8pPr>
              <a:defRPr sz="2000"/>
            </a:lvl8pPr>
            <a:lvl9pPr>
              <a:defRPr sz="2000"/>
            </a:lvl9p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endParaRPr lang="en-US"/>
          </a:p>
        </p:txBody>
      </p:sp>
      <p:sp>
        <p:nvSpPr>
          <p:cNvPr id="5" name="Rectangle 4"/>
          <p:cNvSpPr>
            <a:spLocks noGrp="1" noChangeArrowheads="1"/>
          </p:cNvSpPr>
          <p:nvPr>
            <p:ph type="dt" sz="half" idx="10"/>
          </p:nvPr>
        </p:nvSpPr>
        <p:spPr>
          <a:ln/>
        </p:spPr>
        <p:txBody>
          <a:bodyPr/>
          <a:lstStyle>
            <a:lvl1pPr>
              <a:defRPr/>
            </a:lvl1pPr>
          </a:lstStyle>
          <a:p>
            <a:r>
              <a:rPr lang="fr-FR"/>
              <a:t>‹N°›</a:t>
            </a:r>
          </a:p>
        </p:txBody>
      </p:sp>
      <p:sp>
        <p:nvSpPr>
          <p:cNvPr id="6" name="Rectangle 5"/>
          <p:cNvSpPr>
            <a:spLocks noGrp="1" noChangeArrowheads="1"/>
          </p:cNvSpPr>
          <p:nvPr>
            <p:ph type="ftr" sz="quarter" idx="11"/>
          </p:nvPr>
        </p:nvSpPr>
        <p:spPr>
          <a:ln/>
        </p:spPr>
        <p:txBody>
          <a:bodyPr/>
          <a:lstStyle>
            <a:lvl1pPr>
              <a:defRPr/>
            </a:lvl1pPr>
          </a:lstStyle>
          <a:p>
            <a:endParaRPr lang="fr-FR"/>
          </a:p>
        </p:txBody>
      </p:sp>
      <p:sp>
        <p:nvSpPr>
          <p:cNvPr id="7" name="Rectangle 6"/>
          <p:cNvSpPr>
            <a:spLocks noGrp="1" noChangeArrowheads="1"/>
          </p:cNvSpPr>
          <p:nvPr>
            <p:ph type="sldNum" sz="quarter" idx="12"/>
          </p:nvPr>
        </p:nvSpPr>
        <p:spPr>
          <a:ln/>
        </p:spPr>
        <p:txBody>
          <a:bodyPr/>
          <a:lstStyle>
            <a:lvl1pPr>
              <a:defRPr/>
            </a:lvl1pPr>
          </a:lstStyle>
          <a:p>
            <a:fld id="{4B0FBE4A-E488-4BCB-AEF3-136F8F86F241}" type="slidenum">
              <a:rPr lang="fr-FR"/>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7" y="274639"/>
            <a:ext cx="8915400" cy="1143001"/>
          </a:xfrm>
        </p:spPr>
        <p:txBody>
          <a:bodyPr/>
          <a:lstStyle>
            <a:lvl1pPr>
              <a:defRPr/>
            </a:lvl1pPr>
          </a:lstStyle>
          <a:p>
            <a:r>
              <a:rPr lang="fr-FR"/>
              <a:t>Click to edit Master title style</a:t>
            </a:r>
            <a:endParaRPr lang="en-US"/>
          </a:p>
        </p:txBody>
      </p:sp>
      <p:sp>
        <p:nvSpPr>
          <p:cNvPr id="3" name="Text Placeholder 2"/>
          <p:cNvSpPr>
            <a:spLocks noGrp="1"/>
          </p:cNvSpPr>
          <p:nvPr>
            <p:ph type="body" idx="1"/>
          </p:nvPr>
        </p:nvSpPr>
        <p:spPr>
          <a:xfrm>
            <a:off x="495307" y="1535120"/>
            <a:ext cx="4376869" cy="639762"/>
          </a:xfrm>
        </p:spPr>
        <p:txBody>
          <a:bodyPr anchor="b"/>
          <a:lstStyle>
            <a:lvl1pPr marL="0" indent="0">
              <a:buNone/>
              <a:defRPr sz="2700" b="1"/>
            </a:lvl1pPr>
            <a:lvl2pPr marL="514965" indent="0">
              <a:buNone/>
              <a:defRPr sz="2300" b="1"/>
            </a:lvl2pPr>
            <a:lvl3pPr marL="1029932" indent="0">
              <a:buNone/>
              <a:defRPr sz="2000" b="1"/>
            </a:lvl3pPr>
            <a:lvl4pPr marL="1544893" indent="0">
              <a:buNone/>
              <a:defRPr sz="1800" b="1"/>
            </a:lvl4pPr>
            <a:lvl5pPr marL="2059855" indent="0">
              <a:buNone/>
              <a:defRPr sz="1800" b="1"/>
            </a:lvl5pPr>
            <a:lvl6pPr marL="2574822" indent="0">
              <a:buNone/>
              <a:defRPr sz="1800" b="1"/>
            </a:lvl6pPr>
            <a:lvl7pPr marL="3089783" indent="0">
              <a:buNone/>
              <a:defRPr sz="1800" b="1"/>
            </a:lvl7pPr>
            <a:lvl8pPr marL="3604751" indent="0">
              <a:buNone/>
              <a:defRPr sz="1800" b="1"/>
            </a:lvl8pPr>
            <a:lvl9pPr marL="4119716" indent="0">
              <a:buNone/>
              <a:defRPr sz="1800" b="1"/>
            </a:lvl9pPr>
          </a:lstStyle>
          <a:p>
            <a:pPr lvl="0"/>
            <a:r>
              <a:rPr lang="fr-FR"/>
              <a:t>Click to edit Master text styles</a:t>
            </a:r>
          </a:p>
        </p:txBody>
      </p:sp>
      <p:sp>
        <p:nvSpPr>
          <p:cNvPr id="4" name="Content Placeholder 3"/>
          <p:cNvSpPr>
            <a:spLocks noGrp="1"/>
          </p:cNvSpPr>
          <p:nvPr>
            <p:ph sz="half" idx="2"/>
          </p:nvPr>
        </p:nvSpPr>
        <p:spPr>
          <a:xfrm>
            <a:off x="495307" y="2174876"/>
            <a:ext cx="4376869" cy="3951288"/>
          </a:xfrm>
        </p:spPr>
        <p:txBody>
          <a:bodyPr/>
          <a:lstStyle>
            <a:lvl1pPr>
              <a:defRPr sz="27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endParaRPr lang="en-US"/>
          </a:p>
        </p:txBody>
      </p:sp>
      <p:sp>
        <p:nvSpPr>
          <p:cNvPr id="5" name="Text Placeholder 4"/>
          <p:cNvSpPr>
            <a:spLocks noGrp="1"/>
          </p:cNvSpPr>
          <p:nvPr>
            <p:ph type="body" sz="quarter" idx="3"/>
          </p:nvPr>
        </p:nvSpPr>
        <p:spPr>
          <a:xfrm>
            <a:off x="5032115" y="1535120"/>
            <a:ext cx="4378590" cy="639762"/>
          </a:xfrm>
        </p:spPr>
        <p:txBody>
          <a:bodyPr anchor="b"/>
          <a:lstStyle>
            <a:lvl1pPr marL="0" indent="0">
              <a:buNone/>
              <a:defRPr sz="2700" b="1"/>
            </a:lvl1pPr>
            <a:lvl2pPr marL="514965" indent="0">
              <a:buNone/>
              <a:defRPr sz="2300" b="1"/>
            </a:lvl2pPr>
            <a:lvl3pPr marL="1029932" indent="0">
              <a:buNone/>
              <a:defRPr sz="2000" b="1"/>
            </a:lvl3pPr>
            <a:lvl4pPr marL="1544893" indent="0">
              <a:buNone/>
              <a:defRPr sz="1800" b="1"/>
            </a:lvl4pPr>
            <a:lvl5pPr marL="2059855" indent="0">
              <a:buNone/>
              <a:defRPr sz="1800" b="1"/>
            </a:lvl5pPr>
            <a:lvl6pPr marL="2574822" indent="0">
              <a:buNone/>
              <a:defRPr sz="1800" b="1"/>
            </a:lvl6pPr>
            <a:lvl7pPr marL="3089783" indent="0">
              <a:buNone/>
              <a:defRPr sz="1800" b="1"/>
            </a:lvl7pPr>
            <a:lvl8pPr marL="3604751" indent="0">
              <a:buNone/>
              <a:defRPr sz="1800" b="1"/>
            </a:lvl8pPr>
            <a:lvl9pPr marL="4119716" indent="0">
              <a:buNone/>
              <a:defRPr sz="1800" b="1"/>
            </a:lvl9pPr>
          </a:lstStyle>
          <a:p>
            <a:pPr lvl="0"/>
            <a:r>
              <a:rPr lang="fr-FR"/>
              <a:t>Click to edit Master text styles</a:t>
            </a:r>
          </a:p>
        </p:txBody>
      </p:sp>
      <p:sp>
        <p:nvSpPr>
          <p:cNvPr id="6" name="Content Placeholder 5"/>
          <p:cNvSpPr>
            <a:spLocks noGrp="1"/>
          </p:cNvSpPr>
          <p:nvPr>
            <p:ph sz="quarter" idx="4"/>
          </p:nvPr>
        </p:nvSpPr>
        <p:spPr>
          <a:xfrm>
            <a:off x="5032115" y="2174876"/>
            <a:ext cx="4378590" cy="3951288"/>
          </a:xfrm>
        </p:spPr>
        <p:txBody>
          <a:bodyPr/>
          <a:lstStyle>
            <a:lvl1pPr>
              <a:defRPr sz="27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endParaRPr lang="en-US"/>
          </a:p>
        </p:txBody>
      </p:sp>
      <p:sp>
        <p:nvSpPr>
          <p:cNvPr id="7" name="Rectangle 4"/>
          <p:cNvSpPr>
            <a:spLocks noGrp="1" noChangeArrowheads="1"/>
          </p:cNvSpPr>
          <p:nvPr>
            <p:ph type="dt" sz="half" idx="10"/>
          </p:nvPr>
        </p:nvSpPr>
        <p:spPr>
          <a:ln/>
        </p:spPr>
        <p:txBody>
          <a:bodyPr/>
          <a:lstStyle>
            <a:lvl1pPr>
              <a:defRPr/>
            </a:lvl1pPr>
          </a:lstStyle>
          <a:p>
            <a:r>
              <a:rPr lang="fr-FR"/>
              <a:t>‹N°›</a:t>
            </a:r>
          </a:p>
        </p:txBody>
      </p:sp>
      <p:sp>
        <p:nvSpPr>
          <p:cNvPr id="8" name="Rectangle 5"/>
          <p:cNvSpPr>
            <a:spLocks noGrp="1" noChangeArrowheads="1"/>
          </p:cNvSpPr>
          <p:nvPr>
            <p:ph type="ftr" sz="quarter" idx="11"/>
          </p:nvPr>
        </p:nvSpPr>
        <p:spPr>
          <a:ln/>
        </p:spPr>
        <p:txBody>
          <a:bodyPr/>
          <a:lstStyle>
            <a:lvl1pPr>
              <a:defRPr/>
            </a:lvl1pPr>
          </a:lstStyle>
          <a:p>
            <a:endParaRPr lang="fr-FR"/>
          </a:p>
        </p:txBody>
      </p:sp>
      <p:sp>
        <p:nvSpPr>
          <p:cNvPr id="9" name="Rectangle 6"/>
          <p:cNvSpPr>
            <a:spLocks noGrp="1" noChangeArrowheads="1"/>
          </p:cNvSpPr>
          <p:nvPr>
            <p:ph type="sldNum" sz="quarter" idx="12"/>
          </p:nvPr>
        </p:nvSpPr>
        <p:spPr>
          <a:ln/>
        </p:spPr>
        <p:txBody>
          <a:bodyPr/>
          <a:lstStyle>
            <a:lvl1pPr>
              <a:defRPr/>
            </a:lvl1pPr>
          </a:lstStyle>
          <a:p>
            <a:fld id="{1C53A29C-CADA-44ED-A0B7-00CCE594026B}" type="slidenum">
              <a:rPr lang="fr-FR"/>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r>
              <a:rPr lang="fr-FR"/>
              <a:t>‹N°›</a:t>
            </a:r>
          </a:p>
        </p:txBody>
      </p:sp>
      <p:sp>
        <p:nvSpPr>
          <p:cNvPr id="4" name="Rectangle 5"/>
          <p:cNvSpPr>
            <a:spLocks noGrp="1" noChangeArrowheads="1"/>
          </p:cNvSpPr>
          <p:nvPr>
            <p:ph type="ftr" sz="quarter" idx="11"/>
          </p:nvPr>
        </p:nvSpPr>
        <p:spPr>
          <a:ln/>
        </p:spPr>
        <p:txBody>
          <a:bodyPr/>
          <a:lstStyle>
            <a:lvl1pPr>
              <a:defRPr/>
            </a:lvl1pPr>
          </a:lstStyle>
          <a:p>
            <a:endParaRPr lang="fr-FR"/>
          </a:p>
        </p:txBody>
      </p:sp>
      <p:sp>
        <p:nvSpPr>
          <p:cNvPr id="5" name="Rectangle 6"/>
          <p:cNvSpPr>
            <a:spLocks noGrp="1" noChangeArrowheads="1"/>
          </p:cNvSpPr>
          <p:nvPr>
            <p:ph type="sldNum" sz="quarter" idx="12"/>
          </p:nvPr>
        </p:nvSpPr>
        <p:spPr>
          <a:ln/>
        </p:spPr>
        <p:txBody>
          <a:bodyPr/>
          <a:lstStyle>
            <a:lvl1pPr>
              <a:defRPr/>
            </a:lvl1pPr>
          </a:lstStyle>
          <a:p>
            <a:fld id="{FCADCFC8-DD23-40A9-ACE5-03D445B2A8E2}" type="slidenum">
              <a:rPr lang="fr-FR"/>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r>
              <a:rPr lang="fr-FR"/>
              <a:t>‹N°›</a:t>
            </a:r>
          </a:p>
        </p:txBody>
      </p:sp>
      <p:sp>
        <p:nvSpPr>
          <p:cNvPr id="3" name="Rectangle 5"/>
          <p:cNvSpPr>
            <a:spLocks noGrp="1" noChangeArrowheads="1"/>
          </p:cNvSpPr>
          <p:nvPr>
            <p:ph type="ftr" sz="quarter" idx="11"/>
          </p:nvPr>
        </p:nvSpPr>
        <p:spPr>
          <a:ln/>
        </p:spPr>
        <p:txBody>
          <a:bodyPr/>
          <a:lstStyle>
            <a:lvl1pPr>
              <a:defRPr/>
            </a:lvl1pPr>
          </a:lstStyle>
          <a:p>
            <a:endParaRPr lang="fr-FR"/>
          </a:p>
        </p:txBody>
      </p:sp>
      <p:sp>
        <p:nvSpPr>
          <p:cNvPr id="4" name="Rectangle 6"/>
          <p:cNvSpPr>
            <a:spLocks noGrp="1" noChangeArrowheads="1"/>
          </p:cNvSpPr>
          <p:nvPr>
            <p:ph type="sldNum" sz="quarter" idx="12"/>
          </p:nvPr>
        </p:nvSpPr>
        <p:spPr>
          <a:ln/>
        </p:spPr>
        <p:txBody>
          <a:bodyPr/>
          <a:lstStyle>
            <a:lvl1pPr>
              <a:defRPr/>
            </a:lvl1pPr>
          </a:lstStyle>
          <a:p>
            <a:fld id="{2EF161FF-8D2F-482A-A018-11E9C319AB04}" type="slidenum">
              <a:rPr lang="fr-FR"/>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14" y="273057"/>
            <a:ext cx="3259006" cy="1162050"/>
          </a:xfrm>
        </p:spPr>
        <p:txBody>
          <a:bodyPr anchor="b"/>
          <a:lstStyle>
            <a:lvl1pPr algn="l">
              <a:defRPr sz="2300" b="1"/>
            </a:lvl1pPr>
          </a:lstStyle>
          <a:p>
            <a:r>
              <a:rPr lang="fr-FR"/>
              <a:t>Click to edit Master title style</a:t>
            </a:r>
            <a:endParaRPr lang="en-US"/>
          </a:p>
        </p:txBody>
      </p:sp>
      <p:sp>
        <p:nvSpPr>
          <p:cNvPr id="3" name="Content Placeholder 2"/>
          <p:cNvSpPr>
            <a:spLocks noGrp="1"/>
          </p:cNvSpPr>
          <p:nvPr>
            <p:ph idx="1"/>
          </p:nvPr>
        </p:nvSpPr>
        <p:spPr>
          <a:xfrm>
            <a:off x="3872973" y="273058"/>
            <a:ext cx="5537729" cy="5853113"/>
          </a:xfrm>
        </p:spPr>
        <p:txBody>
          <a:bodyPr/>
          <a:lstStyle>
            <a:lvl1pPr>
              <a:defRPr sz="3600"/>
            </a:lvl1pPr>
            <a:lvl2pPr>
              <a:defRPr sz="3200"/>
            </a:lvl2pPr>
            <a:lvl3pPr>
              <a:defRPr sz="2700"/>
            </a:lvl3pPr>
            <a:lvl4pPr>
              <a:defRPr sz="2300"/>
            </a:lvl4pPr>
            <a:lvl5pPr>
              <a:defRPr sz="2300"/>
            </a:lvl5pPr>
            <a:lvl6pPr>
              <a:defRPr sz="2300"/>
            </a:lvl6pPr>
            <a:lvl7pPr>
              <a:defRPr sz="2300"/>
            </a:lvl7pPr>
            <a:lvl8pPr>
              <a:defRPr sz="2300"/>
            </a:lvl8pPr>
            <a:lvl9pPr>
              <a:defRPr sz="2300"/>
            </a:lvl9p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endParaRPr lang="en-US"/>
          </a:p>
        </p:txBody>
      </p:sp>
      <p:sp>
        <p:nvSpPr>
          <p:cNvPr id="4" name="Text Placeholder 3"/>
          <p:cNvSpPr>
            <a:spLocks noGrp="1"/>
          </p:cNvSpPr>
          <p:nvPr>
            <p:ph type="body" sz="half" idx="2"/>
          </p:nvPr>
        </p:nvSpPr>
        <p:spPr>
          <a:xfrm>
            <a:off x="495314" y="1435107"/>
            <a:ext cx="3259006" cy="4691062"/>
          </a:xfrm>
        </p:spPr>
        <p:txBody>
          <a:bodyPr/>
          <a:lstStyle>
            <a:lvl1pPr marL="0" indent="0">
              <a:buNone/>
              <a:defRPr sz="1500"/>
            </a:lvl1pPr>
            <a:lvl2pPr marL="514965" indent="0">
              <a:buNone/>
              <a:defRPr sz="1400"/>
            </a:lvl2pPr>
            <a:lvl3pPr marL="1029932" indent="0">
              <a:buNone/>
              <a:defRPr sz="1100"/>
            </a:lvl3pPr>
            <a:lvl4pPr marL="1544893" indent="0">
              <a:buNone/>
              <a:defRPr sz="1100"/>
            </a:lvl4pPr>
            <a:lvl5pPr marL="2059855" indent="0">
              <a:buNone/>
              <a:defRPr sz="1100"/>
            </a:lvl5pPr>
            <a:lvl6pPr marL="2574822" indent="0">
              <a:buNone/>
              <a:defRPr sz="1100"/>
            </a:lvl6pPr>
            <a:lvl7pPr marL="3089783" indent="0">
              <a:buNone/>
              <a:defRPr sz="1100"/>
            </a:lvl7pPr>
            <a:lvl8pPr marL="3604751" indent="0">
              <a:buNone/>
              <a:defRPr sz="1100"/>
            </a:lvl8pPr>
            <a:lvl9pPr marL="4119716" indent="0">
              <a:buNone/>
              <a:defRPr sz="1100"/>
            </a:lvl9pPr>
          </a:lstStyle>
          <a:p>
            <a:pPr lvl="0"/>
            <a:r>
              <a:rPr lang="fr-FR"/>
              <a:t>Click to edit Master text styles</a:t>
            </a:r>
          </a:p>
        </p:txBody>
      </p:sp>
      <p:sp>
        <p:nvSpPr>
          <p:cNvPr id="5" name="Rectangle 4"/>
          <p:cNvSpPr>
            <a:spLocks noGrp="1" noChangeArrowheads="1"/>
          </p:cNvSpPr>
          <p:nvPr>
            <p:ph type="dt" sz="half" idx="10"/>
          </p:nvPr>
        </p:nvSpPr>
        <p:spPr>
          <a:ln/>
        </p:spPr>
        <p:txBody>
          <a:bodyPr/>
          <a:lstStyle>
            <a:lvl1pPr>
              <a:defRPr/>
            </a:lvl1pPr>
          </a:lstStyle>
          <a:p>
            <a:r>
              <a:rPr lang="fr-FR"/>
              <a:t>‹N°›</a:t>
            </a:r>
          </a:p>
        </p:txBody>
      </p:sp>
      <p:sp>
        <p:nvSpPr>
          <p:cNvPr id="6" name="Rectangle 5"/>
          <p:cNvSpPr>
            <a:spLocks noGrp="1" noChangeArrowheads="1"/>
          </p:cNvSpPr>
          <p:nvPr>
            <p:ph type="ftr" sz="quarter" idx="11"/>
          </p:nvPr>
        </p:nvSpPr>
        <p:spPr>
          <a:ln/>
        </p:spPr>
        <p:txBody>
          <a:bodyPr/>
          <a:lstStyle>
            <a:lvl1pPr>
              <a:defRPr/>
            </a:lvl1pPr>
          </a:lstStyle>
          <a:p>
            <a:endParaRPr lang="fr-FR"/>
          </a:p>
        </p:txBody>
      </p:sp>
      <p:sp>
        <p:nvSpPr>
          <p:cNvPr id="7" name="Rectangle 6"/>
          <p:cNvSpPr>
            <a:spLocks noGrp="1" noChangeArrowheads="1"/>
          </p:cNvSpPr>
          <p:nvPr>
            <p:ph type="sldNum" sz="quarter" idx="12"/>
          </p:nvPr>
        </p:nvSpPr>
        <p:spPr>
          <a:ln/>
        </p:spPr>
        <p:txBody>
          <a:bodyPr/>
          <a:lstStyle>
            <a:lvl1pPr>
              <a:defRPr/>
            </a:lvl1pPr>
          </a:lstStyle>
          <a:p>
            <a:fld id="{04FC3B28-B3B7-468A-9C7D-FFEF07DCD23E}" type="slidenum">
              <a:rPr lang="fr-FR"/>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6" y="4800607"/>
            <a:ext cx="5943600" cy="566739"/>
          </a:xfrm>
        </p:spPr>
        <p:txBody>
          <a:bodyPr anchor="b"/>
          <a:lstStyle>
            <a:lvl1pPr algn="l">
              <a:defRPr sz="2300" b="1"/>
            </a:lvl1pPr>
          </a:lstStyle>
          <a:p>
            <a:r>
              <a:rPr lang="fr-FR"/>
              <a:t>Click to edit Master title style</a:t>
            </a:r>
            <a:endParaRPr lang="en-US"/>
          </a:p>
        </p:txBody>
      </p:sp>
      <p:sp>
        <p:nvSpPr>
          <p:cNvPr id="3" name="Picture Placeholder 2"/>
          <p:cNvSpPr>
            <a:spLocks noGrp="1"/>
          </p:cNvSpPr>
          <p:nvPr>
            <p:ph type="pic" idx="1"/>
          </p:nvPr>
        </p:nvSpPr>
        <p:spPr>
          <a:xfrm>
            <a:off x="1941646" y="612775"/>
            <a:ext cx="5943600" cy="4114800"/>
          </a:xfrm>
        </p:spPr>
        <p:txBody>
          <a:bodyPr/>
          <a:lstStyle>
            <a:lvl1pPr marL="0" indent="0">
              <a:buNone/>
              <a:defRPr sz="3600"/>
            </a:lvl1pPr>
            <a:lvl2pPr marL="514965" indent="0">
              <a:buNone/>
              <a:defRPr sz="3200"/>
            </a:lvl2pPr>
            <a:lvl3pPr marL="1029932" indent="0">
              <a:buNone/>
              <a:defRPr sz="2700"/>
            </a:lvl3pPr>
            <a:lvl4pPr marL="1544893" indent="0">
              <a:buNone/>
              <a:defRPr sz="2300"/>
            </a:lvl4pPr>
            <a:lvl5pPr marL="2059855" indent="0">
              <a:buNone/>
              <a:defRPr sz="2300"/>
            </a:lvl5pPr>
            <a:lvl6pPr marL="2574822" indent="0">
              <a:buNone/>
              <a:defRPr sz="2300"/>
            </a:lvl6pPr>
            <a:lvl7pPr marL="3089783" indent="0">
              <a:buNone/>
              <a:defRPr sz="2300"/>
            </a:lvl7pPr>
            <a:lvl8pPr marL="3604751" indent="0">
              <a:buNone/>
              <a:defRPr sz="2300"/>
            </a:lvl8pPr>
            <a:lvl9pPr marL="4119716" indent="0">
              <a:buNone/>
              <a:defRPr sz="2300"/>
            </a:lvl9pPr>
          </a:lstStyle>
          <a:p>
            <a:pPr lvl="0"/>
            <a:endParaRPr lang="en-US" noProof="0"/>
          </a:p>
        </p:txBody>
      </p:sp>
      <p:sp>
        <p:nvSpPr>
          <p:cNvPr id="4" name="Text Placeholder 3"/>
          <p:cNvSpPr>
            <a:spLocks noGrp="1"/>
          </p:cNvSpPr>
          <p:nvPr>
            <p:ph type="body" sz="half" idx="2"/>
          </p:nvPr>
        </p:nvSpPr>
        <p:spPr>
          <a:xfrm>
            <a:off x="1941646" y="5367350"/>
            <a:ext cx="5943600" cy="804862"/>
          </a:xfrm>
        </p:spPr>
        <p:txBody>
          <a:bodyPr/>
          <a:lstStyle>
            <a:lvl1pPr marL="0" indent="0">
              <a:buNone/>
              <a:defRPr sz="1500"/>
            </a:lvl1pPr>
            <a:lvl2pPr marL="514965" indent="0">
              <a:buNone/>
              <a:defRPr sz="1400"/>
            </a:lvl2pPr>
            <a:lvl3pPr marL="1029932" indent="0">
              <a:buNone/>
              <a:defRPr sz="1100"/>
            </a:lvl3pPr>
            <a:lvl4pPr marL="1544893" indent="0">
              <a:buNone/>
              <a:defRPr sz="1100"/>
            </a:lvl4pPr>
            <a:lvl5pPr marL="2059855" indent="0">
              <a:buNone/>
              <a:defRPr sz="1100"/>
            </a:lvl5pPr>
            <a:lvl6pPr marL="2574822" indent="0">
              <a:buNone/>
              <a:defRPr sz="1100"/>
            </a:lvl6pPr>
            <a:lvl7pPr marL="3089783" indent="0">
              <a:buNone/>
              <a:defRPr sz="1100"/>
            </a:lvl7pPr>
            <a:lvl8pPr marL="3604751" indent="0">
              <a:buNone/>
              <a:defRPr sz="1100"/>
            </a:lvl8pPr>
            <a:lvl9pPr marL="4119716" indent="0">
              <a:buNone/>
              <a:defRPr sz="1100"/>
            </a:lvl9pPr>
          </a:lstStyle>
          <a:p>
            <a:pPr lvl="0"/>
            <a:r>
              <a:rPr lang="fr-FR"/>
              <a:t>Click to edit Master text styles</a:t>
            </a:r>
          </a:p>
        </p:txBody>
      </p:sp>
      <p:sp>
        <p:nvSpPr>
          <p:cNvPr id="5" name="Rectangle 4"/>
          <p:cNvSpPr>
            <a:spLocks noGrp="1" noChangeArrowheads="1"/>
          </p:cNvSpPr>
          <p:nvPr>
            <p:ph type="dt" sz="half" idx="10"/>
          </p:nvPr>
        </p:nvSpPr>
        <p:spPr>
          <a:ln/>
        </p:spPr>
        <p:txBody>
          <a:bodyPr/>
          <a:lstStyle>
            <a:lvl1pPr>
              <a:defRPr/>
            </a:lvl1pPr>
          </a:lstStyle>
          <a:p>
            <a:r>
              <a:rPr lang="fr-FR"/>
              <a:t>‹N°›</a:t>
            </a:r>
          </a:p>
        </p:txBody>
      </p:sp>
      <p:sp>
        <p:nvSpPr>
          <p:cNvPr id="6" name="Rectangle 5"/>
          <p:cNvSpPr>
            <a:spLocks noGrp="1" noChangeArrowheads="1"/>
          </p:cNvSpPr>
          <p:nvPr>
            <p:ph type="ftr" sz="quarter" idx="11"/>
          </p:nvPr>
        </p:nvSpPr>
        <p:spPr>
          <a:ln/>
        </p:spPr>
        <p:txBody>
          <a:bodyPr/>
          <a:lstStyle>
            <a:lvl1pPr>
              <a:defRPr/>
            </a:lvl1pPr>
          </a:lstStyle>
          <a:p>
            <a:endParaRPr lang="fr-FR"/>
          </a:p>
        </p:txBody>
      </p:sp>
      <p:sp>
        <p:nvSpPr>
          <p:cNvPr id="7" name="Rectangle 6"/>
          <p:cNvSpPr>
            <a:spLocks noGrp="1" noChangeArrowheads="1"/>
          </p:cNvSpPr>
          <p:nvPr>
            <p:ph type="sldNum" sz="quarter" idx="12"/>
          </p:nvPr>
        </p:nvSpPr>
        <p:spPr>
          <a:ln/>
        </p:spPr>
        <p:txBody>
          <a:bodyPr/>
          <a:lstStyle>
            <a:lvl1pPr>
              <a:defRPr/>
            </a:lvl1pPr>
          </a:lstStyle>
          <a:p>
            <a:fld id="{563DDFB9-C8D7-4561-8BD6-1F48A02DF064}" type="slidenum">
              <a:rPr lang="fr-FR"/>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42951" y="609599"/>
            <a:ext cx="8420101" cy="1143001"/>
          </a:xfrm>
          <a:prstGeom prst="rect">
            <a:avLst/>
          </a:prstGeom>
          <a:noFill/>
          <a:ln w="9525">
            <a:noFill/>
            <a:miter lim="800000"/>
            <a:headEnd/>
            <a:tailEnd/>
          </a:ln>
        </p:spPr>
        <p:txBody>
          <a:bodyPr vert="horz" wrap="square" lIns="102994" tIns="51498" rIns="102994" bIns="51498" numCol="1" anchor="ctr" anchorCtr="0" compatLnSpc="1">
            <a:prstTxWarp prst="textNoShape">
              <a:avLst/>
            </a:prstTxWarp>
          </a:bodyPr>
          <a:lstStyle/>
          <a:p>
            <a:pPr lvl="0"/>
            <a:r>
              <a:rPr lang="fr-FR"/>
              <a:t>Cliquez et modifiez le titre</a:t>
            </a:r>
          </a:p>
        </p:txBody>
      </p:sp>
      <p:sp>
        <p:nvSpPr>
          <p:cNvPr id="1027" name="Rectangle 3"/>
          <p:cNvSpPr>
            <a:spLocks noGrp="1" noChangeArrowheads="1"/>
          </p:cNvSpPr>
          <p:nvPr>
            <p:ph type="body" idx="1"/>
          </p:nvPr>
        </p:nvSpPr>
        <p:spPr bwMode="auto">
          <a:xfrm>
            <a:off x="742951" y="1981202"/>
            <a:ext cx="8420101" cy="4114800"/>
          </a:xfrm>
          <a:prstGeom prst="rect">
            <a:avLst/>
          </a:prstGeom>
          <a:noFill/>
          <a:ln w="9525">
            <a:noFill/>
            <a:miter lim="800000"/>
            <a:headEnd/>
            <a:tailEnd/>
          </a:ln>
        </p:spPr>
        <p:txBody>
          <a:bodyPr vert="horz" wrap="square" lIns="102994" tIns="51498" rIns="102994" bIns="51498"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28" name="Rectangle 4"/>
          <p:cNvSpPr>
            <a:spLocks noGrp="1" noChangeArrowheads="1"/>
          </p:cNvSpPr>
          <p:nvPr>
            <p:ph type="dt" sz="half" idx="2"/>
          </p:nvPr>
        </p:nvSpPr>
        <p:spPr bwMode="auto">
          <a:xfrm>
            <a:off x="742959" y="6248402"/>
            <a:ext cx="2063750" cy="45720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102994" tIns="51498" rIns="102994" bIns="51498" numCol="1" anchor="t" anchorCtr="0" compatLnSpc="1">
            <a:prstTxWarp prst="textNoShape">
              <a:avLst/>
            </a:prstTxWarp>
          </a:bodyPr>
          <a:lstStyle>
            <a:lvl1pPr>
              <a:defRPr sz="1500"/>
            </a:lvl1pPr>
          </a:lstStyle>
          <a:p>
            <a:r>
              <a:rPr lang="fr-FR"/>
              <a:t>‹N°›</a:t>
            </a:r>
          </a:p>
        </p:txBody>
      </p:sp>
      <p:sp>
        <p:nvSpPr>
          <p:cNvPr id="1029" name="Rectangle 5"/>
          <p:cNvSpPr>
            <a:spLocks noGrp="1" noChangeArrowheads="1"/>
          </p:cNvSpPr>
          <p:nvPr>
            <p:ph type="ftr" sz="quarter" idx="3"/>
          </p:nvPr>
        </p:nvSpPr>
        <p:spPr bwMode="auto">
          <a:xfrm>
            <a:off x="3384557" y="6248402"/>
            <a:ext cx="3136900" cy="45720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102994" tIns="51498" rIns="102994" bIns="51498" numCol="1" anchor="t" anchorCtr="0" compatLnSpc="1">
            <a:prstTxWarp prst="textNoShape">
              <a:avLst/>
            </a:prstTxWarp>
          </a:bodyPr>
          <a:lstStyle>
            <a:lvl1pPr algn="ctr">
              <a:defRPr sz="1500"/>
            </a:lvl1pPr>
          </a:lstStyle>
          <a:p>
            <a:endParaRPr lang="fr-FR"/>
          </a:p>
        </p:txBody>
      </p:sp>
      <p:sp>
        <p:nvSpPr>
          <p:cNvPr id="1030" name="Rectangle 6"/>
          <p:cNvSpPr>
            <a:spLocks noGrp="1" noChangeArrowheads="1"/>
          </p:cNvSpPr>
          <p:nvPr>
            <p:ph type="sldNum" sz="quarter" idx="4"/>
          </p:nvPr>
        </p:nvSpPr>
        <p:spPr bwMode="auto">
          <a:xfrm>
            <a:off x="7099311" y="6248402"/>
            <a:ext cx="2063750" cy="45720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102994" tIns="51498" rIns="102994" bIns="51498" numCol="1" anchor="t" anchorCtr="0" compatLnSpc="1">
            <a:prstTxWarp prst="textNoShape">
              <a:avLst/>
            </a:prstTxWarp>
          </a:bodyPr>
          <a:lstStyle>
            <a:lvl1pPr algn="r">
              <a:defRPr sz="1500"/>
            </a:lvl1pPr>
          </a:lstStyle>
          <a:p>
            <a:fld id="{B5959EFA-44B0-4D34-866C-FC5E8C06389B}" type="slidenum">
              <a:rPr lang="fr-FR"/>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dt="0"/>
  <p:txStyles>
    <p:titleStyle>
      <a:lvl1pPr algn="ctr" rtl="0" eaLnBrk="0" fontAlgn="base" hangingPunct="0">
        <a:spcBef>
          <a:spcPct val="0"/>
        </a:spcBef>
        <a:spcAft>
          <a:spcPct val="0"/>
        </a:spcAft>
        <a:defRPr sz="5000">
          <a:solidFill>
            <a:schemeClr val="tx2"/>
          </a:solidFill>
          <a:latin typeface="+mj-lt"/>
          <a:ea typeface="+mj-ea"/>
          <a:cs typeface="+mj-cs"/>
        </a:defRPr>
      </a:lvl1pPr>
      <a:lvl2pPr algn="ctr" rtl="0" eaLnBrk="0" fontAlgn="base" hangingPunct="0">
        <a:spcBef>
          <a:spcPct val="0"/>
        </a:spcBef>
        <a:spcAft>
          <a:spcPct val="0"/>
        </a:spcAft>
        <a:defRPr sz="50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50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50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5000">
          <a:solidFill>
            <a:schemeClr val="tx2"/>
          </a:solidFill>
          <a:latin typeface="Arial" charset="0"/>
          <a:ea typeface="ＭＳ Ｐゴシック" charset="0"/>
          <a:cs typeface="ＭＳ Ｐゴシック" charset="0"/>
        </a:defRPr>
      </a:lvl5pPr>
      <a:lvl6pPr marL="514965" algn="ctr" rtl="0" fontAlgn="base">
        <a:spcBef>
          <a:spcPct val="0"/>
        </a:spcBef>
        <a:spcAft>
          <a:spcPct val="0"/>
        </a:spcAft>
        <a:defRPr sz="5000">
          <a:solidFill>
            <a:schemeClr val="tx2"/>
          </a:solidFill>
          <a:latin typeface="Arial" charset="0"/>
          <a:ea typeface="ＭＳ Ｐゴシック" charset="0"/>
          <a:cs typeface="ＭＳ Ｐゴシック" charset="0"/>
        </a:defRPr>
      </a:lvl6pPr>
      <a:lvl7pPr marL="1029932" algn="ctr" rtl="0" fontAlgn="base">
        <a:spcBef>
          <a:spcPct val="0"/>
        </a:spcBef>
        <a:spcAft>
          <a:spcPct val="0"/>
        </a:spcAft>
        <a:defRPr sz="5000">
          <a:solidFill>
            <a:schemeClr val="tx2"/>
          </a:solidFill>
          <a:latin typeface="Arial" charset="0"/>
          <a:ea typeface="ＭＳ Ｐゴシック" charset="0"/>
          <a:cs typeface="ＭＳ Ｐゴシック" charset="0"/>
        </a:defRPr>
      </a:lvl7pPr>
      <a:lvl8pPr marL="1544893" algn="ctr" rtl="0" fontAlgn="base">
        <a:spcBef>
          <a:spcPct val="0"/>
        </a:spcBef>
        <a:spcAft>
          <a:spcPct val="0"/>
        </a:spcAft>
        <a:defRPr sz="5000">
          <a:solidFill>
            <a:schemeClr val="tx2"/>
          </a:solidFill>
          <a:latin typeface="Arial" charset="0"/>
          <a:ea typeface="ＭＳ Ｐゴシック" charset="0"/>
          <a:cs typeface="ＭＳ Ｐゴシック" charset="0"/>
        </a:defRPr>
      </a:lvl8pPr>
      <a:lvl9pPr marL="2059855" algn="ctr" rtl="0" fontAlgn="base">
        <a:spcBef>
          <a:spcPct val="0"/>
        </a:spcBef>
        <a:spcAft>
          <a:spcPct val="0"/>
        </a:spcAft>
        <a:defRPr sz="5000">
          <a:solidFill>
            <a:schemeClr val="tx2"/>
          </a:solidFill>
          <a:latin typeface="Arial" charset="0"/>
          <a:ea typeface="ＭＳ Ｐゴシック" charset="0"/>
          <a:cs typeface="ＭＳ Ｐゴシック" charset="0"/>
        </a:defRPr>
      </a:lvl9pPr>
    </p:titleStyle>
    <p:bodyStyle>
      <a:lvl1pPr marL="386221" indent="-386221" algn="l" rtl="0" eaLnBrk="0" fontAlgn="base" hangingPunct="0">
        <a:spcBef>
          <a:spcPct val="20000"/>
        </a:spcBef>
        <a:spcAft>
          <a:spcPct val="0"/>
        </a:spcAft>
        <a:buChar char="•"/>
        <a:defRPr sz="3600">
          <a:solidFill>
            <a:schemeClr val="tx1"/>
          </a:solidFill>
          <a:latin typeface="+mn-lt"/>
          <a:ea typeface="+mn-ea"/>
          <a:cs typeface="+mn-cs"/>
        </a:defRPr>
      </a:lvl1pPr>
      <a:lvl2pPr marL="836816" indent="-321852" algn="l" rtl="0" eaLnBrk="0" fontAlgn="base" hangingPunct="0">
        <a:spcBef>
          <a:spcPct val="20000"/>
        </a:spcBef>
        <a:spcAft>
          <a:spcPct val="0"/>
        </a:spcAft>
        <a:buChar char="–"/>
        <a:defRPr sz="3200">
          <a:solidFill>
            <a:schemeClr val="tx1"/>
          </a:solidFill>
          <a:latin typeface="+mn-lt"/>
          <a:ea typeface="+mn-ea"/>
        </a:defRPr>
      </a:lvl2pPr>
      <a:lvl3pPr marL="1287411" indent="-257482" algn="l" rtl="0" eaLnBrk="0" fontAlgn="base" hangingPunct="0">
        <a:spcBef>
          <a:spcPct val="20000"/>
        </a:spcBef>
        <a:spcAft>
          <a:spcPct val="0"/>
        </a:spcAft>
        <a:buChar char="•"/>
        <a:defRPr sz="2700">
          <a:solidFill>
            <a:schemeClr val="tx1"/>
          </a:solidFill>
          <a:latin typeface="+mn-lt"/>
          <a:ea typeface="+mn-ea"/>
        </a:defRPr>
      </a:lvl3pPr>
      <a:lvl4pPr marL="1802376" indent="-257482" algn="l" rtl="0" eaLnBrk="0" fontAlgn="base" hangingPunct="0">
        <a:spcBef>
          <a:spcPct val="20000"/>
        </a:spcBef>
        <a:spcAft>
          <a:spcPct val="0"/>
        </a:spcAft>
        <a:buChar char="–"/>
        <a:defRPr sz="2300">
          <a:solidFill>
            <a:schemeClr val="tx1"/>
          </a:solidFill>
          <a:latin typeface="+mn-lt"/>
          <a:ea typeface="+mn-ea"/>
        </a:defRPr>
      </a:lvl4pPr>
      <a:lvl5pPr marL="2317340" indent="-257482" algn="l" rtl="0" eaLnBrk="0" fontAlgn="base" hangingPunct="0">
        <a:spcBef>
          <a:spcPct val="20000"/>
        </a:spcBef>
        <a:spcAft>
          <a:spcPct val="0"/>
        </a:spcAft>
        <a:buChar char="»"/>
        <a:defRPr sz="2300">
          <a:solidFill>
            <a:schemeClr val="tx1"/>
          </a:solidFill>
          <a:latin typeface="+mn-lt"/>
          <a:ea typeface="+mn-ea"/>
        </a:defRPr>
      </a:lvl5pPr>
      <a:lvl6pPr marL="2832301" indent="-257482" algn="l" rtl="0" fontAlgn="base">
        <a:spcBef>
          <a:spcPct val="20000"/>
        </a:spcBef>
        <a:spcAft>
          <a:spcPct val="0"/>
        </a:spcAft>
        <a:buChar char="»"/>
        <a:defRPr sz="2300">
          <a:solidFill>
            <a:schemeClr val="tx1"/>
          </a:solidFill>
          <a:latin typeface="+mn-lt"/>
          <a:ea typeface="+mn-ea"/>
        </a:defRPr>
      </a:lvl6pPr>
      <a:lvl7pPr marL="3347269" indent="-257482" algn="l" rtl="0" fontAlgn="base">
        <a:spcBef>
          <a:spcPct val="20000"/>
        </a:spcBef>
        <a:spcAft>
          <a:spcPct val="0"/>
        </a:spcAft>
        <a:buChar char="»"/>
        <a:defRPr sz="2300">
          <a:solidFill>
            <a:schemeClr val="tx1"/>
          </a:solidFill>
          <a:latin typeface="+mn-lt"/>
          <a:ea typeface="+mn-ea"/>
        </a:defRPr>
      </a:lvl7pPr>
      <a:lvl8pPr marL="3862237" indent="-257482" algn="l" rtl="0" fontAlgn="base">
        <a:spcBef>
          <a:spcPct val="20000"/>
        </a:spcBef>
        <a:spcAft>
          <a:spcPct val="0"/>
        </a:spcAft>
        <a:buChar char="»"/>
        <a:defRPr sz="2300">
          <a:solidFill>
            <a:schemeClr val="tx1"/>
          </a:solidFill>
          <a:latin typeface="+mn-lt"/>
          <a:ea typeface="+mn-ea"/>
        </a:defRPr>
      </a:lvl8pPr>
      <a:lvl9pPr marL="4377196" indent="-257482" algn="l" rtl="0" fontAlgn="base">
        <a:spcBef>
          <a:spcPct val="20000"/>
        </a:spcBef>
        <a:spcAft>
          <a:spcPct val="0"/>
        </a:spcAft>
        <a:buChar char="»"/>
        <a:defRPr sz="2300">
          <a:solidFill>
            <a:schemeClr val="tx1"/>
          </a:solidFill>
          <a:latin typeface="+mn-lt"/>
          <a:ea typeface="+mn-ea"/>
        </a:defRPr>
      </a:lvl9pPr>
    </p:bodyStyle>
    <p:otherStyle>
      <a:defPPr>
        <a:defRPr lang="en-US"/>
      </a:defPPr>
      <a:lvl1pPr marL="0" algn="l" defTabSz="514965" rtl="0" eaLnBrk="1" latinLnBrk="0" hangingPunct="1">
        <a:defRPr sz="2000" kern="1200">
          <a:solidFill>
            <a:schemeClr val="tx1"/>
          </a:solidFill>
          <a:latin typeface="+mn-lt"/>
          <a:ea typeface="+mn-ea"/>
          <a:cs typeface="+mn-cs"/>
        </a:defRPr>
      </a:lvl1pPr>
      <a:lvl2pPr marL="514965" algn="l" defTabSz="514965" rtl="0" eaLnBrk="1" latinLnBrk="0" hangingPunct="1">
        <a:defRPr sz="2000" kern="1200">
          <a:solidFill>
            <a:schemeClr val="tx1"/>
          </a:solidFill>
          <a:latin typeface="+mn-lt"/>
          <a:ea typeface="+mn-ea"/>
          <a:cs typeface="+mn-cs"/>
        </a:defRPr>
      </a:lvl2pPr>
      <a:lvl3pPr marL="1029932" algn="l" defTabSz="514965" rtl="0" eaLnBrk="1" latinLnBrk="0" hangingPunct="1">
        <a:defRPr sz="2000" kern="1200">
          <a:solidFill>
            <a:schemeClr val="tx1"/>
          </a:solidFill>
          <a:latin typeface="+mn-lt"/>
          <a:ea typeface="+mn-ea"/>
          <a:cs typeface="+mn-cs"/>
        </a:defRPr>
      </a:lvl3pPr>
      <a:lvl4pPr marL="1544893" algn="l" defTabSz="514965" rtl="0" eaLnBrk="1" latinLnBrk="0" hangingPunct="1">
        <a:defRPr sz="2000" kern="1200">
          <a:solidFill>
            <a:schemeClr val="tx1"/>
          </a:solidFill>
          <a:latin typeface="+mn-lt"/>
          <a:ea typeface="+mn-ea"/>
          <a:cs typeface="+mn-cs"/>
        </a:defRPr>
      </a:lvl4pPr>
      <a:lvl5pPr marL="2059855" algn="l" defTabSz="514965" rtl="0" eaLnBrk="1" latinLnBrk="0" hangingPunct="1">
        <a:defRPr sz="2000" kern="1200">
          <a:solidFill>
            <a:schemeClr val="tx1"/>
          </a:solidFill>
          <a:latin typeface="+mn-lt"/>
          <a:ea typeface="+mn-ea"/>
          <a:cs typeface="+mn-cs"/>
        </a:defRPr>
      </a:lvl5pPr>
      <a:lvl6pPr marL="2574822" algn="l" defTabSz="514965" rtl="0" eaLnBrk="1" latinLnBrk="0" hangingPunct="1">
        <a:defRPr sz="2000" kern="1200">
          <a:solidFill>
            <a:schemeClr val="tx1"/>
          </a:solidFill>
          <a:latin typeface="+mn-lt"/>
          <a:ea typeface="+mn-ea"/>
          <a:cs typeface="+mn-cs"/>
        </a:defRPr>
      </a:lvl6pPr>
      <a:lvl7pPr marL="3089783" algn="l" defTabSz="514965" rtl="0" eaLnBrk="1" latinLnBrk="0" hangingPunct="1">
        <a:defRPr sz="2000" kern="1200">
          <a:solidFill>
            <a:schemeClr val="tx1"/>
          </a:solidFill>
          <a:latin typeface="+mn-lt"/>
          <a:ea typeface="+mn-ea"/>
          <a:cs typeface="+mn-cs"/>
        </a:defRPr>
      </a:lvl7pPr>
      <a:lvl8pPr marL="3604751" algn="l" defTabSz="514965" rtl="0" eaLnBrk="1" latinLnBrk="0" hangingPunct="1">
        <a:defRPr sz="2000" kern="1200">
          <a:solidFill>
            <a:schemeClr val="tx1"/>
          </a:solidFill>
          <a:latin typeface="+mn-lt"/>
          <a:ea typeface="+mn-ea"/>
          <a:cs typeface="+mn-cs"/>
        </a:defRPr>
      </a:lvl8pPr>
      <a:lvl9pPr marL="4119716" algn="l" defTabSz="514965"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tiff"/></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0.jpeg"/><Relationship Id="rId5" Type="http://schemas.microsoft.com/office/2007/relationships/hdphoto" Target="../media/hdphoto1.wdp"/><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image" Target="../media/image34.emf"/></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10F01"/>
        </a:solidFill>
        <a:effectLst/>
      </p:bgPr>
    </p:bg>
    <p:spTree>
      <p:nvGrpSpPr>
        <p:cNvPr id="1" name=""/>
        <p:cNvGrpSpPr/>
        <p:nvPr/>
      </p:nvGrpSpPr>
      <p:grpSpPr>
        <a:xfrm>
          <a:off x="0" y="0"/>
          <a:ext cx="0" cy="0"/>
          <a:chOff x="0" y="0"/>
          <a:chExt cx="0" cy="0"/>
        </a:xfrm>
      </p:grpSpPr>
      <p:sp>
        <p:nvSpPr>
          <p:cNvPr id="15361" name="Rectangle 2"/>
          <p:cNvSpPr>
            <a:spLocks noGrp="1" noChangeArrowheads="1"/>
          </p:cNvSpPr>
          <p:nvPr>
            <p:ph type="ctrTitle"/>
          </p:nvPr>
        </p:nvSpPr>
        <p:spPr>
          <a:xfrm>
            <a:off x="704528" y="1916832"/>
            <a:ext cx="5256584" cy="1800200"/>
          </a:xfrm>
        </p:spPr>
        <p:txBody>
          <a:bodyPr/>
          <a:lstStyle/>
          <a:p>
            <a:pPr algn="r" eaLnBrk="1" hangingPunct="1"/>
            <a:r>
              <a:rPr lang="fr-FR" sz="4400" b="1" i="1" dirty="0">
                <a:solidFill>
                  <a:srgbClr val="3C8C93"/>
                </a:solidFill>
                <a:effectLst>
                  <a:outerShdw blurRad="38100" dist="38100" dir="2700000" algn="tl">
                    <a:srgbClr val="000000">
                      <a:alpha val="43137"/>
                    </a:srgbClr>
                  </a:outerShdw>
                  <a:reflection blurRad="6350" stA="55000" endA="50" endPos="85000" dist="29997" dir="5400000" sy="-100000" algn="bl" rotWithShape="0"/>
                </a:effectLst>
                <a:latin typeface="Candara" pitchFamily="34" charset="0"/>
              </a:rPr>
              <a:t>BLACK</a:t>
            </a:r>
            <a:br>
              <a:rPr lang="fr-FR" sz="4400" b="1" i="1" dirty="0">
                <a:solidFill>
                  <a:srgbClr val="3C8C93"/>
                </a:solidFill>
                <a:effectLst>
                  <a:outerShdw blurRad="38100" dist="38100" dir="2700000" algn="tl">
                    <a:srgbClr val="000000">
                      <a:alpha val="43137"/>
                    </a:srgbClr>
                  </a:outerShdw>
                  <a:reflection blurRad="6350" stA="55000" endA="50" endPos="85000" dist="29997" dir="5400000" sy="-100000" algn="bl" rotWithShape="0"/>
                </a:effectLst>
                <a:latin typeface="Candara" pitchFamily="34" charset="0"/>
              </a:rPr>
            </a:br>
            <a:br>
              <a:rPr lang="fr-FR" sz="4400" b="1" i="1" dirty="0">
                <a:solidFill>
                  <a:srgbClr val="3C8C93"/>
                </a:solidFill>
                <a:effectLst>
                  <a:outerShdw blurRad="38100" dist="38100" dir="2700000" algn="tl">
                    <a:srgbClr val="000000">
                      <a:alpha val="43137"/>
                    </a:srgbClr>
                  </a:outerShdw>
                  <a:reflection blurRad="6350" stA="55000" endA="50" endPos="85000" dist="29997" dir="5400000" sy="-100000" algn="bl" rotWithShape="0"/>
                </a:effectLst>
                <a:latin typeface="Candara" pitchFamily="34" charset="0"/>
              </a:rPr>
            </a:br>
            <a:r>
              <a:rPr lang="fr-FR" sz="4400" b="1" i="1" dirty="0">
                <a:solidFill>
                  <a:srgbClr val="3C8C93"/>
                </a:solidFill>
                <a:effectLst>
                  <a:outerShdw blurRad="38100" dist="38100" dir="2700000" algn="tl">
                    <a:srgbClr val="000000">
                      <a:alpha val="43137"/>
                    </a:srgbClr>
                  </a:outerShdw>
                  <a:reflection blurRad="6350" stA="55000" endA="50" endPos="85000" dist="29997" dir="5400000" sy="-100000" algn="bl" rotWithShape="0"/>
                </a:effectLst>
                <a:latin typeface="Candara" pitchFamily="34" charset="0"/>
              </a:rPr>
              <a:t>PORTRAITURE[S] II</a:t>
            </a:r>
            <a:r>
              <a:rPr lang="fr-FR" sz="4400" b="1" i="1" dirty="0">
                <a:solidFill>
                  <a:schemeClr val="accent1">
                    <a:lumMod val="50000"/>
                  </a:schemeClr>
                </a:solidFill>
                <a:effectLst>
                  <a:outerShdw blurRad="38100" dist="38100" dir="2700000" algn="tl">
                    <a:srgbClr val="000000">
                      <a:alpha val="43137"/>
                    </a:srgbClr>
                  </a:outerShdw>
                </a:effectLst>
                <a:latin typeface="Candara" pitchFamily="34" charset="0"/>
              </a:rPr>
              <a:t> </a:t>
            </a:r>
          </a:p>
        </p:txBody>
      </p:sp>
      <p:sp>
        <p:nvSpPr>
          <p:cNvPr id="4" name="Rectangle à coins arrondis 3"/>
          <p:cNvSpPr/>
          <p:nvPr/>
        </p:nvSpPr>
        <p:spPr bwMode="auto">
          <a:xfrm>
            <a:off x="6537176" y="5301208"/>
            <a:ext cx="3096344" cy="1412776"/>
          </a:xfrm>
          <a:prstGeom prst="roundRect">
            <a:avLst>
              <a:gd name="adj" fmla="val 27497"/>
            </a:avLst>
          </a:prstGeom>
          <a:solidFill>
            <a:schemeClr val="accent1">
              <a:lumMod val="90000"/>
            </a:schemeClr>
          </a:solidFill>
          <a:ln w="9525" cap="flat" cmpd="sng" algn="ctr">
            <a:solidFill>
              <a:schemeClr val="tx1"/>
            </a:solidFill>
            <a:prstDash val="solid"/>
            <a:round/>
            <a:headEnd type="none" w="med" len="med"/>
            <a:tailEnd type="none" w="med" len="med"/>
          </a:ln>
          <a:effectLst>
            <a:softEdge rad="317500"/>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36000" tIns="0" rIns="36000" bIns="0" numCol="1" rtlCol="0" anchor="t" anchorCtr="0" compatLnSpc="1">
            <a:prstTxWarp prst="textNoShape">
              <a:avLst/>
            </a:prstTxWarp>
          </a:bodyPr>
          <a:lstStyle/>
          <a:p>
            <a:pPr algn="ctr" eaLnBrk="1" hangingPunct="1"/>
            <a:endParaRPr lang="fr-FR" sz="2400" dirty="0">
              <a:solidFill>
                <a:srgbClr val="5F2301"/>
              </a:solidFill>
              <a:latin typeface="Candara" pitchFamily="34" charset="0"/>
            </a:endParaRPr>
          </a:p>
          <a:p>
            <a:pPr algn="ctr" eaLnBrk="1" hangingPunct="1"/>
            <a:r>
              <a:rPr lang="fr-FR" sz="2400" dirty="0">
                <a:solidFill>
                  <a:srgbClr val="5F2301"/>
                </a:solidFill>
                <a:latin typeface="Candara" pitchFamily="34" charset="0"/>
              </a:rPr>
              <a:t>By Diagne Chanel</a:t>
            </a:r>
          </a:p>
          <a:p>
            <a:pPr algn="ctr" eaLnBrk="1" hangingPunct="1"/>
            <a:r>
              <a:rPr lang="fr-FR" sz="2400" i="1" dirty="0">
                <a:solidFill>
                  <a:srgbClr val="5F2301"/>
                </a:solidFill>
                <a:latin typeface="Candara" pitchFamily="34" charset="0"/>
              </a:rPr>
              <a:t>Paris, 2013</a:t>
            </a:r>
          </a:p>
          <a:p>
            <a:pPr algn="ctr" eaLnBrk="1" hangingPunct="1"/>
            <a:endParaRPr kumimoji="0" lang="fr-FR" sz="2400" b="0" i="0" u="none" strike="noStrike" cap="none" normalizeH="0" dirty="0">
              <a:ln>
                <a:noFill/>
              </a:ln>
              <a:solidFill>
                <a:srgbClr val="5F2301"/>
              </a:solidFill>
              <a:effectLst/>
              <a:latin typeface="Arial" charset="0"/>
              <a:ea typeface="ＭＳ Ｐゴシック" charset="0"/>
              <a:cs typeface="ＭＳ Ｐゴシック" charset="0"/>
            </a:endParaRPr>
          </a:p>
        </p:txBody>
      </p:sp>
      <p:sp>
        <p:nvSpPr>
          <p:cNvPr id="7" name="ZoneTexte 6"/>
          <p:cNvSpPr txBox="1"/>
          <p:nvPr/>
        </p:nvSpPr>
        <p:spPr>
          <a:xfrm>
            <a:off x="6033120" y="4725144"/>
            <a:ext cx="3575017" cy="584775"/>
          </a:xfrm>
          <a:prstGeom prst="rect">
            <a:avLst/>
          </a:prstGeom>
          <a:noFill/>
        </p:spPr>
        <p:txBody>
          <a:bodyPr wrap="none" rtlCol="0">
            <a:spAutoFit/>
          </a:bodyPr>
          <a:lstStyle/>
          <a:p>
            <a:pPr algn="r"/>
            <a:r>
              <a:rPr lang="fr-FR" sz="1600" b="1" i="1" dirty="0">
                <a:solidFill>
                  <a:schemeClr val="accent1">
                    <a:lumMod val="75000"/>
                  </a:schemeClr>
                </a:solidFill>
                <a:effectLst>
                  <a:outerShdw blurRad="38100" dist="38100" dir="2700000" algn="tl">
                    <a:srgbClr val="000000">
                      <a:alpha val="43137"/>
                    </a:srgbClr>
                  </a:outerShdw>
                </a:effectLst>
                <a:latin typeface="Candara" pitchFamily="34" charset="0"/>
              </a:rPr>
              <a:t>La Poupée merveilleuse </a:t>
            </a:r>
            <a:r>
              <a:rPr lang="en-US" sz="1600" i="1" dirty="0">
                <a:solidFill>
                  <a:schemeClr val="accent1">
                    <a:lumMod val="75000"/>
                  </a:schemeClr>
                </a:solidFill>
                <a:latin typeface="Candara" pitchFamily="34" charset="0"/>
              </a:rPr>
              <a:t>,</a:t>
            </a:r>
            <a:r>
              <a:rPr lang="en-US" sz="1600" dirty="0">
                <a:solidFill>
                  <a:schemeClr val="accent1">
                    <a:lumMod val="75000"/>
                  </a:schemeClr>
                </a:solidFill>
                <a:latin typeface="Candara" pitchFamily="34" charset="0"/>
              </a:rPr>
              <a:t>Oil on canvas,</a:t>
            </a:r>
          </a:p>
          <a:p>
            <a:pPr algn="r"/>
            <a:r>
              <a:rPr lang="en-US" sz="1600" dirty="0">
                <a:solidFill>
                  <a:schemeClr val="accent1">
                    <a:lumMod val="75000"/>
                  </a:schemeClr>
                </a:solidFill>
                <a:latin typeface="Candara" pitchFamily="34" charset="0"/>
              </a:rPr>
              <a:t>162x130 cm, 1976, </a:t>
            </a:r>
            <a:r>
              <a:rPr lang="fr-FR" sz="1600" dirty="0">
                <a:solidFill>
                  <a:schemeClr val="accent1">
                    <a:lumMod val="75000"/>
                  </a:schemeClr>
                </a:solidFill>
                <a:latin typeface="Candara" pitchFamily="34" charset="0"/>
              </a:rPr>
              <a:t>Collection de l'artiste</a:t>
            </a:r>
          </a:p>
        </p:txBody>
      </p:sp>
      <p:sp>
        <p:nvSpPr>
          <p:cNvPr id="8" name="ZoneTexte 7"/>
          <p:cNvSpPr txBox="1"/>
          <p:nvPr/>
        </p:nvSpPr>
        <p:spPr>
          <a:xfrm>
            <a:off x="272480" y="4149080"/>
            <a:ext cx="5705601" cy="1661993"/>
          </a:xfrm>
          <a:prstGeom prst="rect">
            <a:avLst/>
          </a:prstGeom>
          <a:noFill/>
        </p:spPr>
        <p:txBody>
          <a:bodyPr wrap="none" rtlCol="0">
            <a:spAutoFit/>
          </a:bodyPr>
          <a:lstStyle/>
          <a:p>
            <a:r>
              <a:rPr lang="fr-FR" b="1" dirty="0">
                <a:solidFill>
                  <a:schemeClr val="accent5">
                    <a:lumMod val="75000"/>
                  </a:schemeClr>
                </a:solidFill>
                <a:effectLst>
                  <a:reflection blurRad="6350" stA="55000" endA="50" endPos="85000" dist="60007" dir="5400000" sy="-100000" algn="bl" rotWithShape="0"/>
                </a:effectLst>
              </a:rPr>
              <a:t>Paris- Florence</a:t>
            </a:r>
            <a:r>
              <a:rPr lang="fr-FR" dirty="0">
                <a:solidFill>
                  <a:schemeClr val="accent5">
                    <a:lumMod val="75000"/>
                  </a:schemeClr>
                </a:solidFill>
                <a:effectLst>
                  <a:reflection blurRad="6350" stA="55000" endA="50" endPos="85000" dist="60007" dir="5400000" sy="-100000" algn="bl" rotWithShape="0"/>
                </a:effectLst>
              </a:rPr>
              <a:t> / </a:t>
            </a:r>
          </a:p>
          <a:p>
            <a:r>
              <a:rPr lang="fr-FR" b="1" dirty="0">
                <a:solidFill>
                  <a:schemeClr val="accent5">
                    <a:lumMod val="75000"/>
                  </a:schemeClr>
                </a:solidFill>
                <a:effectLst>
                  <a:reflection blurRad="6350" stA="55000" endA="50" endPos="85000" dist="60007" dir="5400000" sy="-100000" algn="bl" rotWithShape="0"/>
                </a:effectLst>
              </a:rPr>
              <a:t>Casamance- Sédhiou</a:t>
            </a:r>
            <a:endParaRPr lang="fr-FR" dirty="0">
              <a:solidFill>
                <a:schemeClr val="accent5">
                  <a:lumMod val="75000"/>
                </a:schemeClr>
              </a:solidFill>
              <a:effectLst>
                <a:reflection blurRad="6350" stA="55000" endA="50" endPos="85000" dist="60007" dir="5400000" sy="-100000" algn="bl" rotWithShape="0"/>
              </a:effectLst>
            </a:endParaRPr>
          </a:p>
          <a:p>
            <a:endParaRPr lang="fr-FR" sz="1400" b="1" dirty="0">
              <a:solidFill>
                <a:schemeClr val="accent5">
                  <a:lumMod val="75000"/>
                </a:schemeClr>
              </a:solidFill>
              <a:effectLst>
                <a:reflection blurRad="6350" stA="55000" endA="50" endPos="85000" dist="60007" dir="5400000" sy="-100000" algn="bl" rotWithShape="0"/>
              </a:effectLst>
            </a:endParaRPr>
          </a:p>
          <a:p>
            <a:endParaRPr lang="fr-FR" sz="1400" b="1" dirty="0">
              <a:solidFill>
                <a:schemeClr val="accent5">
                  <a:lumMod val="75000"/>
                </a:schemeClr>
              </a:solidFill>
              <a:effectLst>
                <a:reflection blurRad="6350" stA="55000" endA="50" endPos="85000" dist="60007" dir="5400000" sy="-100000" algn="bl" rotWithShape="0"/>
              </a:effectLst>
            </a:endParaRPr>
          </a:p>
          <a:p>
            <a:r>
              <a:rPr lang="en-US" sz="2000" b="1" i="1" dirty="0">
                <a:solidFill>
                  <a:schemeClr val="accent5">
                    <a:lumMod val="75000"/>
                  </a:schemeClr>
                </a:solidFill>
                <a:effectLst>
                  <a:reflection blurRad="6350" stA="55000" endA="50" endPos="85000" dist="60007" dir="5400000" sy="-100000" algn="bl" rotWithShape="0"/>
                </a:effectLst>
              </a:rPr>
              <a:t>Diagne Chanel’s Italian Renaissance Itinerary</a:t>
            </a:r>
            <a:endParaRPr lang="en-US" sz="2000" i="1" dirty="0">
              <a:solidFill>
                <a:schemeClr val="accent5">
                  <a:lumMod val="75000"/>
                </a:schemeClr>
              </a:solidFill>
            </a:endParaRPr>
          </a:p>
        </p:txBody>
      </p:sp>
      <p:pic>
        <p:nvPicPr>
          <p:cNvPr id="2050" name="Picture 2" descr="H:\ARTISTES\ARTISTES 2007\Diagne CHANEL\IMAGES\La Poupée merveilleuse-1976.jpg"/>
          <p:cNvPicPr>
            <a:picLocks noChangeAspect="1" noChangeArrowheads="1"/>
          </p:cNvPicPr>
          <p:nvPr/>
        </p:nvPicPr>
        <p:blipFill>
          <a:blip r:embed="rId3"/>
          <a:srcRect/>
          <a:stretch>
            <a:fillRect/>
          </a:stretch>
        </p:blipFill>
        <p:spPr bwMode="auto">
          <a:xfrm>
            <a:off x="6033120" y="620688"/>
            <a:ext cx="3473698" cy="4144506"/>
          </a:xfrm>
          <a:prstGeom prst="rect">
            <a:avLst/>
          </a:prstGeom>
          <a:ln w="38100" cap="sq">
            <a:solidFill>
              <a:schemeClr val="accent5">
                <a:lumMod val="75000"/>
              </a:schemeClr>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652" name="Picture 4"/>
          <p:cNvPicPr>
            <a:picLocks noChangeAspect="1" noChangeArrowheads="1"/>
          </p:cNvPicPr>
          <p:nvPr/>
        </p:nvPicPr>
        <p:blipFill>
          <a:blip r:embed="rId3" cstate="email"/>
          <a:srcRect l="1644" r="1361"/>
          <a:stretch>
            <a:fillRect/>
          </a:stretch>
        </p:blipFill>
        <p:spPr bwMode="auto">
          <a:xfrm>
            <a:off x="4880992" y="1268760"/>
            <a:ext cx="4248472" cy="4933614"/>
          </a:xfrm>
          <a:prstGeom prst="rect">
            <a:avLst/>
          </a:prstGeom>
          <a:ln w="38100" cap="sq">
            <a:solidFill>
              <a:srgbClr val="FFC000"/>
            </a:solidFill>
            <a:prstDash val="solid"/>
            <a:miter lim="800000"/>
          </a:ln>
          <a:effectLst>
            <a:outerShdw blurRad="50800" dist="38100" dir="2700000" algn="tl" rotWithShape="0">
              <a:srgbClr val="000000">
                <a:alpha val="43000"/>
              </a:srgbClr>
            </a:outerShdw>
          </a:effectLst>
        </p:spPr>
      </p:pic>
      <p:sp>
        <p:nvSpPr>
          <p:cNvPr id="7" name="Title 1"/>
          <p:cNvSpPr txBox="1">
            <a:spLocks/>
          </p:cNvSpPr>
          <p:nvPr/>
        </p:nvSpPr>
        <p:spPr bwMode="auto">
          <a:xfrm>
            <a:off x="2144688" y="548680"/>
            <a:ext cx="7132565" cy="587374"/>
          </a:xfrm>
          <a:prstGeom prst="rect">
            <a:avLst/>
          </a:prstGeom>
          <a:noFill/>
          <a:ln w="9525">
            <a:noFill/>
            <a:miter lim="800000"/>
            <a:headEnd/>
            <a:tailEnd/>
          </a:ln>
        </p:spPr>
        <p:txBody>
          <a:bodyPr vert="horz" wrap="square" lIns="102994" tIns="51498" rIns="102994" bIns="51498" numCol="1" anchor="ctr"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C000"/>
                </a:solidFill>
                <a:effectLst>
                  <a:outerShdw blurRad="38100" dist="38100" dir="2700000" algn="tl">
                    <a:srgbClr val="000000">
                      <a:alpha val="43137"/>
                    </a:srgbClr>
                  </a:outerShdw>
                </a:effectLst>
                <a:uLnTx/>
                <a:uFillTx/>
                <a:latin typeface="Candara" pitchFamily="34" charset="0"/>
                <a:ea typeface="+mj-ea"/>
                <a:cs typeface="+mj-cs"/>
              </a:rPr>
              <a:t>LA FIN D</a:t>
            </a:r>
            <a:r>
              <a:rPr kumimoji="0" lang="en-US" altLang="en-US" sz="2400" b="1" i="0" u="none" strike="noStrike" kern="0" cap="none" spc="0" normalizeH="0" baseline="0" noProof="0" dirty="0">
                <a:ln>
                  <a:noFill/>
                </a:ln>
                <a:solidFill>
                  <a:srgbClr val="FFC000"/>
                </a:solidFill>
                <a:effectLst>
                  <a:outerShdw blurRad="38100" dist="38100" dir="2700000" algn="tl">
                    <a:srgbClr val="000000">
                      <a:alpha val="43137"/>
                    </a:srgbClr>
                  </a:outerShdw>
                </a:effectLst>
                <a:uLnTx/>
                <a:uFillTx/>
                <a:latin typeface="Candara" pitchFamily="34" charset="0"/>
                <a:ea typeface="+mj-ea"/>
                <a:cs typeface="+mj-cs"/>
              </a:rPr>
              <a:t>’</a:t>
            </a:r>
            <a:r>
              <a:rPr kumimoji="0" lang="en-US" sz="2400" b="1" i="0" u="none" strike="noStrike" kern="0" cap="none" spc="0" normalizeH="0" baseline="0" noProof="0" dirty="0">
                <a:ln>
                  <a:noFill/>
                </a:ln>
                <a:solidFill>
                  <a:srgbClr val="FFC000"/>
                </a:solidFill>
                <a:effectLst>
                  <a:outerShdw blurRad="38100" dist="38100" dir="2700000" algn="tl">
                    <a:srgbClr val="000000">
                      <a:alpha val="43137"/>
                    </a:srgbClr>
                  </a:outerShdw>
                </a:effectLst>
                <a:uLnTx/>
                <a:uFillTx/>
                <a:latin typeface="Candara" pitchFamily="34" charset="0"/>
                <a:ea typeface="+mj-ea"/>
                <a:cs typeface="+mj-cs"/>
              </a:rPr>
              <a:t>UN PRIMITIF / </a:t>
            </a:r>
            <a:r>
              <a:rPr kumimoji="0" lang="en-US" sz="2400" b="1" i="1" u="none" strike="noStrike" kern="0" cap="none" spc="0" normalizeH="0" baseline="0" noProof="0" dirty="0">
                <a:ln>
                  <a:noFill/>
                </a:ln>
                <a:solidFill>
                  <a:schemeClr val="accent1"/>
                </a:solidFill>
                <a:effectLst>
                  <a:outerShdw blurRad="38100" dist="38100" dir="2700000" algn="tl">
                    <a:srgbClr val="000000">
                      <a:alpha val="43137"/>
                    </a:srgbClr>
                  </a:outerShdw>
                </a:effectLst>
                <a:uLnTx/>
                <a:uFillTx/>
                <a:latin typeface="Candara" pitchFamily="34" charset="0"/>
                <a:ea typeface="+mj-ea"/>
                <a:cs typeface="+mj-cs"/>
              </a:rPr>
              <a:t>The Ending of </a:t>
            </a:r>
            <a:r>
              <a:rPr lang="en-US" sz="2400" b="1" i="1" kern="0" dirty="0">
                <a:solidFill>
                  <a:schemeClr val="accent1"/>
                </a:solidFill>
                <a:effectLst>
                  <a:outerShdw blurRad="38100" dist="38100" dir="2700000" algn="tl">
                    <a:srgbClr val="000000">
                      <a:alpha val="43137"/>
                    </a:srgbClr>
                  </a:outerShdw>
                </a:effectLst>
                <a:latin typeface="Candara" pitchFamily="34" charset="0"/>
                <a:ea typeface="+mj-ea"/>
                <a:cs typeface="+mj-cs"/>
              </a:rPr>
              <a:t>a</a:t>
            </a:r>
            <a:r>
              <a:rPr kumimoji="0" lang="en-US" sz="2400" b="1" i="1" u="none" strike="noStrike" kern="0" cap="none" spc="0" normalizeH="0" baseline="0" noProof="0" dirty="0">
                <a:ln>
                  <a:noFill/>
                </a:ln>
                <a:solidFill>
                  <a:schemeClr val="accent1"/>
                </a:solidFill>
                <a:effectLst>
                  <a:outerShdw blurRad="38100" dist="38100" dir="2700000" algn="tl">
                    <a:srgbClr val="000000">
                      <a:alpha val="43137"/>
                    </a:srgbClr>
                  </a:outerShdw>
                </a:effectLst>
                <a:uLnTx/>
                <a:uFillTx/>
                <a:latin typeface="Candara" pitchFamily="34" charset="0"/>
                <a:ea typeface="+mj-ea"/>
                <a:cs typeface="+mj-cs"/>
              </a:rPr>
              <a:t> Primitive</a:t>
            </a:r>
          </a:p>
        </p:txBody>
      </p:sp>
      <p:sp>
        <p:nvSpPr>
          <p:cNvPr id="9" name="ZoneTexte 8"/>
          <p:cNvSpPr txBox="1"/>
          <p:nvPr/>
        </p:nvSpPr>
        <p:spPr>
          <a:xfrm>
            <a:off x="560512" y="1268760"/>
            <a:ext cx="4032448" cy="3354765"/>
          </a:xfrm>
          <a:prstGeom prst="rect">
            <a:avLst/>
          </a:prstGeom>
          <a:noFill/>
        </p:spPr>
        <p:txBody>
          <a:bodyPr wrap="square" rtlCol="0">
            <a:spAutoFit/>
          </a:bodyPr>
          <a:lstStyle/>
          <a:p>
            <a:pPr algn="just"/>
            <a:r>
              <a:rPr lang="en-US" sz="2000" i="1" dirty="0">
                <a:solidFill>
                  <a:schemeClr val="accent1"/>
                </a:solidFill>
                <a:latin typeface="Candara" pitchFamily="34" charset="0"/>
              </a:rPr>
              <a:t>"Daily life items are preying on Diagne Chanel's mind; trifles dropped on her canvasses as bits and pieces of landscape: small colored cubes, balloons and pyramids nestled in the cradle of the new-born. In order to seize these figures' embodiment as </a:t>
            </a:r>
            <a:r>
              <a:rPr lang="en-US" sz="2000" dirty="0">
                <a:solidFill>
                  <a:schemeClr val="accent1"/>
                </a:solidFill>
                <a:latin typeface="Candara" pitchFamily="34" charset="0"/>
              </a:rPr>
              <a:t>[</a:t>
            </a:r>
            <a:r>
              <a:rPr lang="en-US" sz="2000" b="1" dirty="0">
                <a:solidFill>
                  <a:schemeClr val="accent1"/>
                </a:solidFill>
                <a:latin typeface="Candara" pitchFamily="34" charset="0"/>
              </a:rPr>
              <a:t>¿</a:t>
            </a:r>
            <a:r>
              <a:rPr lang="en-US" sz="2000" dirty="0">
                <a:solidFill>
                  <a:schemeClr val="accent1"/>
                </a:solidFill>
                <a:latin typeface="Candara" pitchFamily="34" charset="0"/>
              </a:rPr>
              <a:t> </a:t>
            </a:r>
            <a:r>
              <a:rPr lang="en-US" sz="2000" b="1" dirty="0">
                <a:solidFill>
                  <a:schemeClr val="accent1"/>
                </a:solidFill>
                <a:latin typeface="Candara" pitchFamily="34" charset="0"/>
              </a:rPr>
              <a:t>dis</a:t>
            </a:r>
            <a:r>
              <a:rPr lang="en-US" sz="2000" dirty="0">
                <a:solidFill>
                  <a:schemeClr val="accent1"/>
                </a:solidFill>
                <a:latin typeface="Candara" pitchFamily="34" charset="0"/>
              </a:rPr>
              <a:t>-] </a:t>
            </a:r>
            <a:r>
              <a:rPr lang="en-US" sz="2000" b="1" i="1" dirty="0">
                <a:solidFill>
                  <a:schemeClr val="accent1"/>
                </a:solidFill>
                <a:latin typeface="Candara" pitchFamily="34" charset="0"/>
              </a:rPr>
              <a:t>located</a:t>
            </a:r>
            <a:r>
              <a:rPr lang="en-US" sz="2000" i="1" dirty="0">
                <a:solidFill>
                  <a:schemeClr val="accent1"/>
                </a:solidFill>
                <a:latin typeface="Candara" pitchFamily="34" charset="0"/>
              </a:rPr>
              <a:t> dolls and marionettes…"</a:t>
            </a:r>
          </a:p>
          <a:p>
            <a:pPr algn="just"/>
            <a:endParaRPr lang="en-US" sz="1600" i="1" dirty="0">
              <a:solidFill>
                <a:schemeClr val="accent1"/>
              </a:solidFill>
              <a:latin typeface="Candara" pitchFamily="34" charset="0"/>
            </a:endParaRPr>
          </a:p>
          <a:p>
            <a:pPr algn="r"/>
            <a:r>
              <a:rPr lang="en-US" sz="1600" b="1" i="1" dirty="0">
                <a:solidFill>
                  <a:schemeClr val="accent1"/>
                </a:solidFill>
                <a:effectLst>
                  <a:outerShdw blurRad="38100" dist="38100" dir="2700000" algn="tl">
                    <a:srgbClr val="000000">
                      <a:alpha val="43137"/>
                    </a:srgbClr>
                  </a:outerShdw>
                </a:effectLst>
                <a:latin typeface="Candara" pitchFamily="34" charset="0"/>
              </a:rPr>
              <a:t>Günther Minas, Frankfurt 1999</a:t>
            </a:r>
          </a:p>
        </p:txBody>
      </p:sp>
      <p:sp>
        <p:nvSpPr>
          <p:cNvPr id="10" name="ZoneTexte 9"/>
          <p:cNvSpPr txBox="1"/>
          <p:nvPr/>
        </p:nvSpPr>
        <p:spPr>
          <a:xfrm>
            <a:off x="704528" y="5157192"/>
            <a:ext cx="3942169" cy="1077218"/>
          </a:xfrm>
          <a:prstGeom prst="rect">
            <a:avLst/>
          </a:prstGeom>
          <a:noFill/>
        </p:spPr>
        <p:txBody>
          <a:bodyPr wrap="none" rtlCol="0">
            <a:spAutoFit/>
          </a:bodyPr>
          <a:lstStyle/>
          <a:p>
            <a:pPr algn="r"/>
            <a:r>
              <a:rPr lang="fr-FR" sz="1600" b="1" dirty="0">
                <a:solidFill>
                  <a:srgbClr val="FFC000"/>
                </a:solidFill>
                <a:effectLst>
                  <a:outerShdw blurRad="38100" dist="38100" dir="2700000" algn="tl">
                    <a:srgbClr val="000000">
                      <a:alpha val="43137"/>
                    </a:srgbClr>
                  </a:outerShdw>
                </a:effectLst>
                <a:latin typeface="Candara" pitchFamily="34" charset="0"/>
                <a:sym typeface="Wingdings 3"/>
              </a:rPr>
              <a:t></a:t>
            </a:r>
            <a:endParaRPr lang="fr-FR" sz="1600" b="1" dirty="0">
              <a:solidFill>
                <a:srgbClr val="FFC000"/>
              </a:solidFill>
              <a:effectLst>
                <a:outerShdw blurRad="38100" dist="38100" dir="2700000" algn="tl">
                  <a:srgbClr val="000000">
                    <a:alpha val="43137"/>
                  </a:srgbClr>
                </a:outerShdw>
              </a:effectLst>
              <a:latin typeface="Candara" pitchFamily="34" charset="0"/>
            </a:endParaRPr>
          </a:p>
          <a:p>
            <a:pPr algn="r"/>
            <a:r>
              <a:rPr lang="fr-FR" sz="1600" b="1" i="1" dirty="0">
                <a:solidFill>
                  <a:srgbClr val="FFC000"/>
                </a:solidFill>
                <a:effectLst>
                  <a:outerShdw blurRad="38100" dist="38100" dir="2700000" algn="tl">
                    <a:srgbClr val="000000">
                      <a:alpha val="43137"/>
                    </a:srgbClr>
                  </a:outerShdw>
                </a:effectLst>
                <a:latin typeface="Candara" pitchFamily="34" charset="0"/>
              </a:rPr>
              <a:t>La Fin d'un Primitif 02</a:t>
            </a:r>
            <a:r>
              <a:rPr lang="fr-FR" sz="1600" dirty="0">
                <a:solidFill>
                  <a:srgbClr val="FFC000"/>
                </a:solidFill>
                <a:latin typeface="Candara" pitchFamily="34" charset="0"/>
              </a:rPr>
              <a:t>, 1996, huile acrylique </a:t>
            </a:r>
          </a:p>
          <a:p>
            <a:pPr algn="r"/>
            <a:r>
              <a:rPr lang="fr-FR" sz="1600" dirty="0">
                <a:solidFill>
                  <a:srgbClr val="FFC000"/>
                </a:solidFill>
                <a:latin typeface="Candara" pitchFamily="34" charset="0"/>
              </a:rPr>
              <a:t>&amp; pigments sur carton, 120X100cm</a:t>
            </a:r>
          </a:p>
          <a:p>
            <a:pPr algn="r"/>
            <a:r>
              <a:rPr lang="fr-FR" sz="1600" dirty="0">
                <a:solidFill>
                  <a:srgbClr val="FFC000"/>
                </a:solidFill>
                <a:latin typeface="Candara" pitchFamily="34" charset="0"/>
              </a:rPr>
              <a:t>Collection privée, Cameroun</a:t>
            </a:r>
          </a:p>
        </p:txBody>
      </p:sp>
      <p:sp>
        <p:nvSpPr>
          <p:cNvPr id="6" name="Espace réservé du numéro de diapositive 5"/>
          <p:cNvSpPr>
            <a:spLocks noGrp="1"/>
          </p:cNvSpPr>
          <p:nvPr>
            <p:ph type="sldNum" sz="quarter" idx="12"/>
          </p:nvPr>
        </p:nvSpPr>
        <p:spPr>
          <a:xfrm>
            <a:off x="7545288" y="6237312"/>
            <a:ext cx="2063750" cy="457201"/>
          </a:xfrm>
        </p:spPr>
        <p:txBody>
          <a:bodyPr/>
          <a:lstStyle/>
          <a:p>
            <a:fld id="{EE0327A3-A4D7-4253-88FA-58FEE0D77DA5}" type="slidenum">
              <a:rPr lang="fr-FR" smtClean="0">
                <a:solidFill>
                  <a:srgbClr val="FFC000"/>
                </a:solidFill>
                <a:latin typeface="Candara" pitchFamily="34" charset="0"/>
              </a:rPr>
              <a:pPr/>
              <a:t>10</a:t>
            </a:fld>
            <a:endParaRPr lang="fr-FR" dirty="0">
              <a:solidFill>
                <a:srgbClr val="FFC000"/>
              </a:solidFill>
              <a:latin typeface="Candara"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4253C"/>
        </a:solidFill>
        <a:effectLst/>
      </p:bgPr>
    </p:bg>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a:xfrm>
            <a:off x="344488" y="260355"/>
            <a:ext cx="9289032" cy="865188"/>
          </a:xfrm>
        </p:spPr>
        <p:txBody>
          <a:bodyPr/>
          <a:lstStyle/>
          <a:p>
            <a:pPr algn="l" eaLnBrk="1" hangingPunct="1"/>
            <a:r>
              <a:rPr lang="fr-FR" sz="2300" b="1" dirty="0">
                <a:solidFill>
                  <a:srgbClr val="F96841"/>
                </a:solidFill>
                <a:effectLst>
                  <a:outerShdw blurRad="38100" dist="38100" dir="2700000" algn="tl">
                    <a:srgbClr val="000000">
                      <a:alpha val="43137"/>
                    </a:srgbClr>
                  </a:outerShdw>
                </a:effectLst>
                <a:latin typeface="Candara" pitchFamily="34" charset="0"/>
              </a:rPr>
              <a:t>UNE SAISON AU SUD SOUDAN/</a:t>
            </a:r>
            <a:r>
              <a:rPr lang="fr-FR" sz="2300" b="1" dirty="0">
                <a:solidFill>
                  <a:schemeClr val="accent6">
                    <a:lumMod val="60000"/>
                    <a:lumOff val="40000"/>
                  </a:schemeClr>
                </a:solidFill>
                <a:effectLst>
                  <a:outerShdw blurRad="38100" dist="38100" dir="2700000" algn="tl">
                    <a:srgbClr val="000000">
                      <a:alpha val="43137"/>
                    </a:srgbClr>
                  </a:outerShdw>
                </a:effectLst>
                <a:latin typeface="Candara" pitchFamily="34" charset="0"/>
              </a:rPr>
              <a:t> </a:t>
            </a:r>
            <a:r>
              <a:rPr lang="en-US" sz="2300" b="1" i="1" dirty="0">
                <a:solidFill>
                  <a:schemeClr val="accent1"/>
                </a:solidFill>
                <a:effectLst>
                  <a:outerShdw blurRad="38100" dist="38100" dir="2700000" algn="tl">
                    <a:srgbClr val="000000">
                      <a:alpha val="43137"/>
                    </a:srgbClr>
                  </a:outerShdw>
                </a:effectLst>
                <a:latin typeface="Candara" pitchFamily="34" charset="0"/>
              </a:rPr>
              <a:t>A Season in Southern Sudan</a:t>
            </a:r>
            <a:br>
              <a:rPr lang="fr-FR" sz="2300" dirty="0">
                <a:solidFill>
                  <a:schemeClr val="bg2">
                    <a:lumMod val="20000"/>
                    <a:lumOff val="80000"/>
                  </a:schemeClr>
                </a:solidFill>
                <a:latin typeface="Candara" pitchFamily="34" charset="0"/>
              </a:rPr>
            </a:br>
            <a:r>
              <a:rPr lang="fr-FR" sz="2300" dirty="0">
                <a:solidFill>
                  <a:srgbClr val="F96841"/>
                </a:solidFill>
                <a:latin typeface="Candara" pitchFamily="34" charset="0"/>
              </a:rPr>
              <a:t>      </a:t>
            </a:r>
            <a:r>
              <a:rPr lang="fr-FR" sz="2300" dirty="0">
                <a:solidFill>
                  <a:srgbClr val="F96841"/>
                </a:solidFill>
                <a:effectLst>
                  <a:outerShdw blurRad="38100" dist="38100" dir="2700000" algn="tl">
                    <a:srgbClr val="000000">
                      <a:alpha val="43137"/>
                    </a:srgbClr>
                  </a:outerShdw>
                </a:effectLst>
                <a:latin typeface="Candara" pitchFamily="34" charset="0"/>
              </a:rPr>
              <a:t> </a:t>
            </a:r>
            <a:r>
              <a:rPr lang="fr-FR" sz="1800" i="1" dirty="0">
                <a:solidFill>
                  <a:srgbClr val="F96841"/>
                </a:solidFill>
                <a:effectLst>
                  <a:outerShdw blurRad="38100" dist="38100" dir="2700000" algn="tl">
                    <a:srgbClr val="000000">
                      <a:alpha val="43137"/>
                    </a:srgbClr>
                  </a:outerShdw>
                </a:effectLst>
                <a:latin typeface="Candara" pitchFamily="34" charset="0"/>
              </a:rPr>
              <a:t>I. Pourquoi mourir sous un ciel plein d</a:t>
            </a:r>
            <a:r>
              <a:rPr lang="fr-FR" altLang="en-US" sz="1800" i="1" dirty="0">
                <a:solidFill>
                  <a:srgbClr val="F96841"/>
                </a:solidFill>
                <a:effectLst>
                  <a:outerShdw blurRad="38100" dist="38100" dir="2700000" algn="tl">
                    <a:srgbClr val="000000">
                      <a:alpha val="43137"/>
                    </a:srgbClr>
                  </a:outerShdw>
                </a:effectLst>
                <a:latin typeface="Candara" pitchFamily="34" charset="0"/>
              </a:rPr>
              <a:t>’</a:t>
            </a:r>
            <a:r>
              <a:rPr lang="fr-FR" sz="1800" i="1" dirty="0">
                <a:solidFill>
                  <a:srgbClr val="F96841"/>
                </a:solidFill>
                <a:effectLst>
                  <a:outerShdw blurRad="38100" dist="38100" dir="2700000" algn="tl">
                    <a:srgbClr val="000000">
                      <a:alpha val="43137"/>
                    </a:srgbClr>
                  </a:outerShdw>
                </a:effectLst>
                <a:latin typeface="Candara" pitchFamily="34" charset="0"/>
              </a:rPr>
              <a:t>étoiles / </a:t>
            </a:r>
            <a:r>
              <a:rPr lang="fr-FR" sz="1800" b="1" i="1" dirty="0">
                <a:solidFill>
                  <a:schemeClr val="accent5"/>
                </a:solidFill>
                <a:effectLst>
                  <a:outerShdw blurRad="38100" dist="38100" dir="2700000" algn="tl">
                    <a:srgbClr val="000000">
                      <a:alpha val="43137"/>
                    </a:srgbClr>
                  </a:outerShdw>
                </a:effectLst>
                <a:latin typeface="Candara" pitchFamily="34" charset="0"/>
              </a:rPr>
              <a:t>I. </a:t>
            </a:r>
            <a:r>
              <a:rPr lang="en-US" sz="1800" b="1" i="1" dirty="0">
                <a:solidFill>
                  <a:schemeClr val="accent1"/>
                </a:solidFill>
                <a:effectLst>
                  <a:outerShdw blurRad="38100" dist="38100" dir="2700000" algn="tl">
                    <a:srgbClr val="000000">
                      <a:alpha val="43137"/>
                    </a:srgbClr>
                  </a:outerShdw>
                </a:effectLst>
                <a:latin typeface="Candara" pitchFamily="34" charset="0"/>
              </a:rPr>
              <a:t>Why dying under a Star filled Sky ?</a:t>
            </a:r>
          </a:p>
        </p:txBody>
      </p:sp>
      <p:sp>
        <p:nvSpPr>
          <p:cNvPr id="7" name="Titre 1"/>
          <p:cNvSpPr txBox="1">
            <a:spLocks/>
          </p:cNvSpPr>
          <p:nvPr/>
        </p:nvSpPr>
        <p:spPr bwMode="auto">
          <a:xfrm>
            <a:off x="1496616" y="5445224"/>
            <a:ext cx="2232248" cy="675456"/>
          </a:xfrm>
          <a:prstGeom prst="rect">
            <a:avLst/>
          </a:prstGeom>
          <a:noFill/>
          <a:ln w="9525">
            <a:noFill/>
            <a:miter lim="800000"/>
            <a:headEnd/>
            <a:tailEnd/>
          </a:ln>
        </p:spPr>
        <p:txBody>
          <a:bodyPr vert="horz" wrap="square" lIns="102994" tIns="51498" rIns="102994" bIns="51498" numCol="1" anchor="ctr" anchorCtr="0" compatLnSpc="1">
            <a:prstTxWarp prst="textNoShape">
              <a:avLst/>
            </a:prstTxWarp>
            <a:normAutofit fontScale="97500"/>
          </a:bodyPr>
          <a:lstStyle/>
          <a:p>
            <a:pPr lvl="0">
              <a:defRPr/>
            </a:pPr>
            <a:r>
              <a:rPr kumimoji="0" lang="fr-FR" sz="1600" b="1" u="none" kern="0" cap="none" spc="0" normalizeH="0" baseline="0" noProof="0" dirty="0">
                <a:ln>
                  <a:noFill/>
                </a:ln>
                <a:solidFill>
                  <a:srgbClr val="3366FF"/>
                </a:solidFill>
                <a:effectLst/>
                <a:uLnTx/>
                <a:uFillTx/>
                <a:latin typeface="Candara" pitchFamily="34" charset="0"/>
                <a:ea typeface="+mj-ea"/>
                <a:cs typeface="+mj-cs"/>
                <a:sym typeface="Wingdings 3"/>
              </a:rPr>
              <a:t></a:t>
            </a:r>
            <a:r>
              <a:rPr kumimoji="0" lang="fr-FR" sz="1700" b="1" i="1" u="none" kern="0" cap="none" spc="0" normalizeH="0" baseline="0" noProof="0" dirty="0">
                <a:ln>
                  <a:noFill/>
                </a:ln>
                <a:solidFill>
                  <a:srgbClr val="3366FF"/>
                </a:solidFill>
                <a:effectLst/>
                <a:uLnTx/>
                <a:uFillTx/>
                <a:latin typeface="Candara" pitchFamily="34" charset="0"/>
                <a:ea typeface="+mj-ea"/>
                <a:cs typeface="+mj-cs"/>
                <a:sym typeface="Wingdings 3"/>
              </a:rPr>
              <a:t> </a:t>
            </a:r>
            <a:r>
              <a:rPr kumimoji="0" lang="fr-FR" sz="1700" b="1" i="1" u="none" kern="0" cap="none" spc="0" normalizeH="0" baseline="0" noProof="0" dirty="0">
                <a:ln>
                  <a:noFill/>
                </a:ln>
                <a:solidFill>
                  <a:srgbClr val="3366FF"/>
                </a:solidFill>
                <a:effectLst/>
                <a:uLnTx/>
                <a:uFillTx/>
                <a:latin typeface="Candara" pitchFamily="34" charset="0"/>
                <a:ea typeface="+mj-ea"/>
                <a:cs typeface="+mj-cs"/>
              </a:rPr>
              <a:t>Retour d'Afrique</a:t>
            </a:r>
            <a:endParaRPr kumimoji="0" lang="en-US" sz="1700" b="1" i="1" u="none" kern="0" cap="none" spc="0" normalizeH="0" baseline="0" noProof="0" dirty="0">
              <a:ln>
                <a:noFill/>
              </a:ln>
              <a:solidFill>
                <a:srgbClr val="3366FF"/>
              </a:solidFill>
              <a:effectLst>
                <a:outerShdw blurRad="38100" dist="38100" dir="2700000" algn="tl">
                  <a:srgbClr val="000000">
                    <a:alpha val="43137"/>
                  </a:srgbClr>
                </a:outerShdw>
              </a:effectLst>
              <a:uLnTx/>
              <a:uFillTx/>
              <a:latin typeface="Candara" pitchFamily="34" charset="0"/>
              <a:ea typeface="+mj-ea"/>
              <a:cs typeface="+mj-cs"/>
            </a:endParaRPr>
          </a:p>
        </p:txBody>
      </p:sp>
      <p:sp>
        <p:nvSpPr>
          <p:cNvPr id="9" name="Espace réservé du numéro de diapositive 8"/>
          <p:cNvSpPr>
            <a:spLocks noGrp="1"/>
          </p:cNvSpPr>
          <p:nvPr>
            <p:ph type="sldNum" sz="quarter" idx="12"/>
          </p:nvPr>
        </p:nvSpPr>
        <p:spPr>
          <a:xfrm>
            <a:off x="7545288" y="6237312"/>
            <a:ext cx="2063750" cy="457201"/>
          </a:xfrm>
        </p:spPr>
        <p:txBody>
          <a:bodyPr/>
          <a:lstStyle/>
          <a:p>
            <a:fld id="{EE0327A3-A4D7-4253-88FA-58FEE0D77DA5}" type="slidenum">
              <a:rPr lang="fr-FR" smtClean="0">
                <a:solidFill>
                  <a:schemeClr val="accent1"/>
                </a:solidFill>
                <a:latin typeface="Candara" pitchFamily="34" charset="0"/>
              </a:rPr>
              <a:pPr/>
              <a:t>11</a:t>
            </a:fld>
            <a:endParaRPr lang="fr-FR" dirty="0">
              <a:solidFill>
                <a:schemeClr val="accent1"/>
              </a:solidFill>
              <a:latin typeface="Candara" pitchFamily="34" charset="0"/>
            </a:endParaRPr>
          </a:p>
        </p:txBody>
      </p:sp>
      <p:pic>
        <p:nvPicPr>
          <p:cNvPr id="11" name="Picture 2" descr="G:\ARTISTES\ARTISTES 2007\Diagne CHANEL\DIAGNE CHANEL\VISUELS\CD1\Retour d'Afrique\Retour d'Afrique14.jpg"/>
          <p:cNvPicPr>
            <a:picLocks noChangeAspect="1" noChangeArrowheads="1"/>
          </p:cNvPicPr>
          <p:nvPr/>
        </p:nvPicPr>
        <p:blipFill>
          <a:blip r:embed="rId3" cstate="print"/>
          <a:srcRect/>
          <a:stretch>
            <a:fillRect/>
          </a:stretch>
        </p:blipFill>
        <p:spPr bwMode="auto">
          <a:xfrm>
            <a:off x="920552" y="1268760"/>
            <a:ext cx="3569843" cy="4170606"/>
          </a:xfrm>
          <a:prstGeom prst="rect">
            <a:avLst/>
          </a:prstGeom>
          <a:ln w="38100" cap="sq">
            <a:solidFill>
              <a:srgbClr val="3333FF"/>
            </a:solidFill>
            <a:prstDash val="solid"/>
            <a:miter lim="800000"/>
          </a:ln>
          <a:effectLst>
            <a:outerShdw blurRad="50800" dist="38100" dir="2700000" algn="tl" rotWithShape="0">
              <a:srgbClr val="000000">
                <a:alpha val="43000"/>
              </a:srgbClr>
            </a:outerShdw>
          </a:effectLst>
        </p:spPr>
      </p:pic>
      <p:sp>
        <p:nvSpPr>
          <p:cNvPr id="12" name="ZoneTexte 11"/>
          <p:cNvSpPr txBox="1"/>
          <p:nvPr/>
        </p:nvSpPr>
        <p:spPr>
          <a:xfrm>
            <a:off x="5457056" y="5445224"/>
            <a:ext cx="3456384" cy="584775"/>
          </a:xfrm>
          <a:prstGeom prst="rect">
            <a:avLst/>
          </a:prstGeom>
          <a:noFill/>
        </p:spPr>
        <p:txBody>
          <a:bodyPr wrap="square" rtlCol="0">
            <a:spAutoFit/>
          </a:bodyPr>
          <a:lstStyle/>
          <a:p>
            <a:pPr algn="ctr"/>
            <a:r>
              <a:rPr lang="fr-FR" sz="1600" b="1" i="1" dirty="0">
                <a:solidFill>
                  <a:srgbClr val="66CCFF"/>
                </a:solidFill>
                <a:effectLst>
                  <a:outerShdw blurRad="38100" dist="38100" dir="2700000" algn="tl">
                    <a:srgbClr val="000000">
                      <a:alpha val="43137"/>
                    </a:srgbClr>
                  </a:outerShdw>
                </a:effectLst>
                <a:latin typeface="Candara" pitchFamily="34" charset="0"/>
              </a:rPr>
              <a:t>Retour d'Afrique VII, </a:t>
            </a:r>
            <a:r>
              <a:rPr lang="en-US" sz="1600" i="1" dirty="0">
                <a:solidFill>
                  <a:srgbClr val="66CCFF"/>
                </a:solidFill>
                <a:effectLst>
                  <a:outerShdw blurRad="38100" dist="38100" dir="2700000" algn="tl">
                    <a:srgbClr val="000000">
                      <a:alpha val="43137"/>
                    </a:srgbClr>
                  </a:outerShdw>
                </a:effectLst>
                <a:latin typeface="Candara" pitchFamily="34" charset="0"/>
              </a:rPr>
              <a:t>Oil on Canvas, </a:t>
            </a:r>
          </a:p>
          <a:p>
            <a:pPr algn="ctr"/>
            <a:r>
              <a:rPr lang="en-US" sz="1600" i="1" dirty="0">
                <a:solidFill>
                  <a:srgbClr val="66CCFF"/>
                </a:solidFill>
                <a:effectLst>
                  <a:outerShdw blurRad="38100" dist="38100" dir="2700000" algn="tl">
                    <a:srgbClr val="000000">
                      <a:alpha val="43137"/>
                    </a:srgbClr>
                  </a:outerShdw>
                </a:effectLst>
                <a:latin typeface="Candara" pitchFamily="34" charset="0"/>
              </a:rPr>
              <a:t>170X150 cm, 1999</a:t>
            </a:r>
          </a:p>
        </p:txBody>
      </p:sp>
      <p:pic>
        <p:nvPicPr>
          <p:cNvPr id="13" name="Picture 4" descr="G:\ARTISTES\ARTISTES 2007\Diagne CHANEL\DIAGNE CHANEL\VISUELS\CD1\Retour d'Afrique\Retour d'Afrique24.tif"/>
          <p:cNvPicPr>
            <a:picLocks noChangeAspect="1" noChangeArrowheads="1"/>
          </p:cNvPicPr>
          <p:nvPr/>
        </p:nvPicPr>
        <p:blipFill>
          <a:blip r:embed="rId4" cstate="print"/>
          <a:srcRect/>
          <a:stretch>
            <a:fillRect/>
          </a:stretch>
        </p:blipFill>
        <p:spPr bwMode="auto">
          <a:xfrm>
            <a:off x="5529064" y="1556792"/>
            <a:ext cx="3378628" cy="3779912"/>
          </a:xfrm>
          <a:prstGeom prst="rect">
            <a:avLst/>
          </a:prstGeom>
          <a:ln w="38100" cap="sq">
            <a:solidFill>
              <a:srgbClr val="66CCFF"/>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4253C"/>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30586" y="19888"/>
            <a:ext cx="9906000" cy="764704"/>
          </a:xfrm>
          <a:noFill/>
        </p:spPr>
        <p:txBody>
          <a:bodyPr/>
          <a:lstStyle/>
          <a:p>
            <a:r>
              <a:rPr lang="fr-FR" sz="2400" b="1" dirty="0">
                <a:solidFill>
                  <a:srgbClr val="FFFF99"/>
                </a:solidFill>
                <a:latin typeface="Candara" pitchFamily="34" charset="0"/>
                <a:cs typeface="Book Antiqua"/>
              </a:rPr>
              <a:t>Demeures privées et bâtiments publics de Sédhiou</a:t>
            </a:r>
            <a:br>
              <a:rPr lang="fr-FR" sz="2400" dirty="0">
                <a:solidFill>
                  <a:srgbClr val="B4C0FE"/>
                </a:solidFill>
                <a:latin typeface="Candara" pitchFamily="34" charset="0"/>
                <a:cs typeface="Book Antiqua"/>
              </a:rPr>
            </a:br>
            <a:r>
              <a:rPr lang="en-US" sz="2400" i="1" dirty="0">
                <a:solidFill>
                  <a:srgbClr val="B4C0FE"/>
                </a:solidFill>
                <a:latin typeface="Candara" pitchFamily="34" charset="0"/>
                <a:cs typeface="Book Antiqua"/>
              </a:rPr>
              <a:t>Private houses and public buildings in Sédhiou</a:t>
            </a:r>
          </a:p>
        </p:txBody>
      </p:sp>
      <p:pic>
        <p:nvPicPr>
          <p:cNvPr id="8" name="Espace réservé du contenu 7" descr="IMG_3835.JPG"/>
          <p:cNvPicPr>
            <a:picLocks noGrp="1" noChangeAspect="1"/>
          </p:cNvPicPr>
          <p:nvPr>
            <p:ph idx="1"/>
          </p:nvPr>
        </p:nvPicPr>
        <p:blipFill>
          <a:blip r:embed="rId3">
            <a:extLst>
              <a:ext uri="{28A0092B-C50C-407E-A947-70E740481C1C}">
                <a14:useLocalDpi xmlns:a14="http://schemas.microsoft.com/office/drawing/2010/main" val="0"/>
              </a:ext>
            </a:extLst>
          </a:blip>
          <a:srcRect t="17421" b="17421"/>
          <a:stretch>
            <a:fillRect/>
          </a:stretch>
        </p:blipFill>
        <p:spPr>
          <a:xfrm>
            <a:off x="632520" y="980728"/>
            <a:ext cx="4104456" cy="2588125"/>
          </a:xfrm>
          <a:ln w="38100" cmpd="sng">
            <a:solidFill>
              <a:srgbClr val="CCFFCC"/>
            </a:solidFill>
          </a:ln>
        </p:spPr>
      </p:pic>
      <p:sp>
        <p:nvSpPr>
          <p:cNvPr id="5" name="Espace réservé du numéro de diapositive 4"/>
          <p:cNvSpPr>
            <a:spLocks noGrp="1"/>
          </p:cNvSpPr>
          <p:nvPr>
            <p:ph type="sldNum" sz="quarter" idx="12"/>
          </p:nvPr>
        </p:nvSpPr>
        <p:spPr/>
        <p:txBody>
          <a:bodyPr/>
          <a:lstStyle/>
          <a:p>
            <a:fld id="{EE0327A3-A4D7-4253-88FA-58FEE0D77DA5}" type="slidenum">
              <a:rPr lang="fr-FR" smtClean="0"/>
              <a:pPr/>
              <a:t>12</a:t>
            </a:fld>
            <a:endParaRPr lang="fr-FR"/>
          </a:p>
        </p:txBody>
      </p:sp>
      <p:pic>
        <p:nvPicPr>
          <p:cNvPr id="13" name="Image 12" descr="2014-11-07 19.36.17 - copie 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520" y="3645024"/>
            <a:ext cx="4104456" cy="2916324"/>
          </a:xfrm>
          <a:prstGeom prst="rect">
            <a:avLst/>
          </a:prstGeom>
          <a:ln w="38100" cmpd="sng">
            <a:solidFill>
              <a:srgbClr val="CCFFCC"/>
            </a:solidFill>
          </a:ln>
        </p:spPr>
      </p:pic>
      <p:sp>
        <p:nvSpPr>
          <p:cNvPr id="10" name="ZoneTexte 9"/>
          <p:cNvSpPr txBox="1"/>
          <p:nvPr/>
        </p:nvSpPr>
        <p:spPr>
          <a:xfrm>
            <a:off x="4808984" y="1124744"/>
            <a:ext cx="4608512" cy="5400599"/>
          </a:xfrm>
          <a:prstGeom prst="rect">
            <a:avLst/>
          </a:prstGeom>
          <a:noFill/>
        </p:spPr>
        <p:txBody>
          <a:bodyPr wrap="square" rtlCol="0">
            <a:spAutoFit/>
          </a:bodyPr>
          <a:lstStyle/>
          <a:p>
            <a:pPr lvl="0" algn="just" eaLnBrk="1" hangingPunct="1">
              <a:lnSpc>
                <a:spcPct val="95000"/>
              </a:lnSpc>
            </a:pPr>
            <a:r>
              <a:rPr lang="fr-FR" sz="1400" dirty="0">
                <a:solidFill>
                  <a:srgbClr val="FFFF99"/>
                </a:solidFill>
                <a:latin typeface="Candara" pitchFamily="34" charset="0"/>
                <a:ea typeface="SimSun" pitchFamily="2" charset="-122"/>
                <a:cs typeface="Times New Roman" pitchFamily="18" charset="0"/>
              </a:rPr>
              <a:t>Un théâtre de pierre, où plus rien ne se joue, s’ennuie dans le jardin public déserté.</a:t>
            </a:r>
            <a:endParaRPr lang="fr-FR" sz="1400" dirty="0">
              <a:solidFill>
                <a:srgbClr val="FFFF99"/>
              </a:solidFill>
              <a:latin typeface="Candara" pitchFamily="34" charset="0"/>
              <a:cs typeface="Arial" pitchFamily="34" charset="0"/>
            </a:endParaRPr>
          </a:p>
          <a:p>
            <a:pPr lvl="0" algn="just">
              <a:lnSpc>
                <a:spcPct val="95000"/>
              </a:lnSpc>
            </a:pPr>
            <a:r>
              <a:rPr lang="fr-FR" sz="1400" dirty="0">
                <a:solidFill>
                  <a:srgbClr val="FFFF99"/>
                </a:solidFill>
                <a:latin typeface="Candara" pitchFamily="34" charset="0"/>
                <a:ea typeface="SimSun" pitchFamily="2" charset="-122"/>
                <a:cs typeface="Times New Roman" pitchFamily="18" charset="0"/>
              </a:rPr>
              <a:t>On s’arrête et me salue d'une antique révérence, vestige d’une tradition passée. Dans ces rues ensablées, où les animaux vivent libres comme à l'âge d’or, la révérence est d'usage pour marquer sa considération.</a:t>
            </a:r>
            <a:endParaRPr lang="fr-FR" sz="1400" dirty="0">
              <a:solidFill>
                <a:srgbClr val="FFFF99"/>
              </a:solidFill>
              <a:latin typeface="Candara" pitchFamily="34" charset="0"/>
              <a:cs typeface="Arial" pitchFamily="34" charset="0"/>
            </a:endParaRPr>
          </a:p>
          <a:p>
            <a:pPr lvl="0" algn="just">
              <a:lnSpc>
                <a:spcPct val="95000"/>
              </a:lnSpc>
            </a:pPr>
            <a:r>
              <a:rPr lang="fr-FR" sz="1400" dirty="0">
                <a:solidFill>
                  <a:srgbClr val="FFFF99"/>
                </a:solidFill>
                <a:latin typeface="Candara" pitchFamily="34" charset="0"/>
                <a:ea typeface="SimSun" pitchFamily="2" charset="-122"/>
                <a:cs typeface="Times New Roman" pitchFamily="18" charset="0"/>
              </a:rPr>
              <a:t>En Toscane aussi, j'ai croisé de vieilles paysannes qui accompagnaient leur salut silencieux d’une génuflexion inattendue.</a:t>
            </a:r>
            <a:endParaRPr lang="fr-FR" sz="1400" dirty="0">
              <a:solidFill>
                <a:srgbClr val="FFFF99"/>
              </a:solidFill>
              <a:latin typeface="Candara" pitchFamily="34" charset="0"/>
              <a:cs typeface="Arial" pitchFamily="34" charset="0"/>
            </a:endParaRPr>
          </a:p>
          <a:p>
            <a:pPr lvl="0" algn="just">
              <a:lnSpc>
                <a:spcPct val="95000"/>
              </a:lnSpc>
            </a:pPr>
            <a:r>
              <a:rPr lang="fr-FR" sz="1400" dirty="0">
                <a:solidFill>
                  <a:srgbClr val="FFFF99"/>
                </a:solidFill>
                <a:latin typeface="Candara" pitchFamily="34" charset="0"/>
                <a:ea typeface="SimSun" pitchFamily="2" charset="-122"/>
                <a:cs typeface="Times New Roman" pitchFamily="18" charset="0"/>
              </a:rPr>
              <a:t>Avant le crépuscule, la ville, comme La Casamance devient ce rêve flottant en terre africaine. Un rêve renversé qui  bascule dans l’éternité.</a:t>
            </a:r>
            <a:r>
              <a:rPr lang="fr-FR" sz="1400" dirty="0">
                <a:solidFill>
                  <a:srgbClr val="FFFF99"/>
                </a:solidFill>
                <a:latin typeface="Candara" pitchFamily="34" charset="0"/>
                <a:cs typeface="Arial" pitchFamily="34" charset="0"/>
              </a:rPr>
              <a:t> </a:t>
            </a:r>
            <a:r>
              <a:rPr lang="fr-FR" sz="1400" dirty="0">
                <a:solidFill>
                  <a:srgbClr val="FFFF99"/>
                </a:solidFill>
                <a:latin typeface="Candara" pitchFamily="34" charset="0"/>
                <a:ea typeface="SimSun" pitchFamily="2" charset="-122"/>
                <a:cs typeface="Times New Roman" pitchFamily="18" charset="0"/>
              </a:rPr>
              <a:t>Là où finit l’arc en ciel, commence la Casamance, </a:t>
            </a:r>
            <a:r>
              <a:rPr lang="pt-BR" sz="1400" i="1" dirty="0">
                <a:solidFill>
                  <a:srgbClr val="FFFF99"/>
                </a:solidFill>
                <a:latin typeface="Candara" pitchFamily="34" charset="0"/>
                <a:ea typeface="SimSun" pitchFamily="2" charset="-122"/>
                <a:cs typeface="Times New Roman" pitchFamily="18" charset="0"/>
              </a:rPr>
              <a:t>Casa di Mansa</a:t>
            </a:r>
            <a:r>
              <a:rPr lang="fr-FR" sz="1400" dirty="0">
                <a:solidFill>
                  <a:srgbClr val="FFFF99"/>
                </a:solidFill>
                <a:latin typeface="Candara" pitchFamily="34" charset="0"/>
                <a:ea typeface="SimSun" pitchFamily="2" charset="-122"/>
                <a:cs typeface="Times New Roman" pitchFamily="18" charset="0"/>
              </a:rPr>
              <a:t>. </a:t>
            </a:r>
          </a:p>
          <a:p>
            <a:pPr lvl="0" algn="just">
              <a:lnSpc>
                <a:spcPct val="95000"/>
              </a:lnSpc>
            </a:pPr>
            <a:endParaRPr lang="fr-FR" sz="1400" dirty="0">
              <a:latin typeface="Candara" pitchFamily="34" charset="0"/>
              <a:ea typeface="SimSun" pitchFamily="2" charset="-122"/>
              <a:cs typeface="Times New Roman" pitchFamily="18" charset="0"/>
            </a:endParaRPr>
          </a:p>
          <a:p>
            <a:pPr lvl="0" algn="just">
              <a:lnSpc>
                <a:spcPct val="95000"/>
              </a:lnSpc>
            </a:pPr>
            <a:r>
              <a:rPr lang="en-US" sz="1400" i="1" dirty="0">
                <a:solidFill>
                  <a:srgbClr val="B4C0FE"/>
                </a:solidFill>
                <a:latin typeface="Candara" pitchFamily="34" charset="0"/>
                <a:ea typeface="SimSun" pitchFamily="2" charset="-122"/>
                <a:cs typeface="Times New Roman" pitchFamily="18" charset="0"/>
              </a:rPr>
              <a:t>A stone theater without performance gets bored in the deserted garden,.</a:t>
            </a:r>
          </a:p>
          <a:p>
            <a:pPr lvl="0" algn="just">
              <a:lnSpc>
                <a:spcPct val="95000"/>
              </a:lnSpc>
            </a:pPr>
            <a:r>
              <a:rPr lang="en-US" sz="1400" i="1" dirty="0">
                <a:solidFill>
                  <a:srgbClr val="B4C0FE"/>
                </a:solidFill>
                <a:latin typeface="Candara" pitchFamily="34" charset="0"/>
                <a:ea typeface="SimSun" pitchFamily="2" charset="-122"/>
                <a:cs typeface="Times New Roman" pitchFamily="18" charset="0"/>
              </a:rPr>
              <a:t>To emphasize and pay respect, one pauses and bow to greet me graciously with an ancient reverence, remnants of a past tradition. Through the sandy roads, free animals live as in a golden age. In Tuscany as well, I have bumped into old  countrywomen who would accompany their greeting nod with the same unexpected bow.</a:t>
            </a:r>
          </a:p>
          <a:p>
            <a:pPr lvl="0" algn="just">
              <a:lnSpc>
                <a:spcPct val="95000"/>
              </a:lnSpc>
            </a:pPr>
            <a:r>
              <a:rPr lang="en-US" sz="1400" i="1" dirty="0">
                <a:solidFill>
                  <a:srgbClr val="B4C0FE"/>
                </a:solidFill>
                <a:latin typeface="Candara" pitchFamily="34" charset="0"/>
                <a:ea typeface="SimSun" pitchFamily="2" charset="-122"/>
                <a:cs typeface="Times New Roman" pitchFamily="18" charset="0"/>
              </a:rPr>
              <a:t>Before twilight, the city, as Casamance, becomes this floating dream on the African land. An overturned dream toppling over eternity. Where the rainbow finishes begins  Casamance, </a:t>
            </a:r>
            <a:r>
              <a:rPr lang="pt-BR" sz="1400" dirty="0">
                <a:solidFill>
                  <a:srgbClr val="B4C0FE"/>
                </a:solidFill>
                <a:latin typeface="Candara" pitchFamily="34" charset="0"/>
                <a:ea typeface="SimSun" pitchFamily="2" charset="-122"/>
                <a:cs typeface="Times New Roman" pitchFamily="18" charset="0"/>
              </a:rPr>
              <a:t>Casa di Mansa</a:t>
            </a:r>
            <a:r>
              <a:rPr lang="en-US" sz="1400" i="1" dirty="0">
                <a:solidFill>
                  <a:srgbClr val="B4C0FE"/>
                </a:solidFill>
                <a:latin typeface="Candara" pitchFamily="34" charset="0"/>
                <a:ea typeface="SimSun" pitchFamily="2" charset="-122"/>
                <a:cs typeface="Times New Roman" pitchFamily="18" charset="0"/>
              </a:rPr>
              <a:t>, the house of the King</a:t>
            </a:r>
            <a:r>
              <a:rPr lang="en-US" sz="1400" i="1" dirty="0">
                <a:solidFill>
                  <a:srgbClr val="B4C0FE"/>
                </a:solidFill>
                <a:latin typeface="Candara" pitchFamily="34" charset="0"/>
                <a:cs typeface="Arial" pitchFamily="34" charset="0"/>
              </a:rPr>
              <a:t>.</a:t>
            </a:r>
          </a:p>
        </p:txBody>
      </p:sp>
    </p:spTree>
    <p:extLst>
      <p:ext uri="{BB962C8B-B14F-4D97-AF65-F5344CB8AC3E}">
        <p14:creationId xmlns:p14="http://schemas.microsoft.com/office/powerpoint/2010/main" val="14676056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640000"/>
        </a:solidFill>
        <a:effectLst/>
      </p:bgPr>
    </p:bg>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fr-FR" sz="1600" dirty="0" err="1">
                <a:solidFill>
                  <a:srgbClr val="FFFF99"/>
                </a:solidFill>
                <a:latin typeface="Candara" pitchFamily="34" charset="0"/>
              </a:rPr>
              <a:t>At</a:t>
            </a:r>
            <a:r>
              <a:rPr lang="fr-FR" sz="1600" dirty="0">
                <a:solidFill>
                  <a:srgbClr val="FFFF99"/>
                </a:solidFill>
                <a:latin typeface="Candara" pitchFamily="34" charset="0"/>
              </a:rPr>
              <a:t> Sédhiou </a:t>
            </a:r>
            <a:r>
              <a:rPr lang="fr-FR" sz="1600" dirty="0" err="1">
                <a:solidFill>
                  <a:srgbClr val="FFFF99"/>
                </a:solidFill>
                <a:latin typeface="Candara" pitchFamily="34" charset="0"/>
              </a:rPr>
              <a:t>Prefecture</a:t>
            </a:r>
            <a:endParaRPr lang="fr-FR" sz="1600" dirty="0">
              <a:solidFill>
                <a:srgbClr val="FFFF99"/>
              </a:solidFill>
              <a:latin typeface="Candara" pitchFamily="34" charset="0"/>
            </a:endParaRPr>
          </a:p>
        </p:txBody>
      </p:sp>
      <p:sp>
        <p:nvSpPr>
          <p:cNvPr id="5" name="Espace réservé du numéro de diapositive 4"/>
          <p:cNvSpPr>
            <a:spLocks noGrp="1"/>
          </p:cNvSpPr>
          <p:nvPr>
            <p:ph type="sldNum" sz="quarter" idx="12"/>
          </p:nvPr>
        </p:nvSpPr>
        <p:spPr/>
        <p:txBody>
          <a:bodyPr/>
          <a:lstStyle/>
          <a:p>
            <a:fld id="{EE0327A3-A4D7-4253-88FA-58FEE0D77DA5}" type="slidenum">
              <a:rPr lang="fr-FR" smtClean="0"/>
              <a:pPr/>
              <a:t>13</a:t>
            </a:fld>
            <a:endParaRPr lang="fr-FR"/>
          </a:p>
        </p:txBody>
      </p:sp>
      <p:pic>
        <p:nvPicPr>
          <p:cNvPr id="6" name="Image 5" descr="Macintosh HD:Users:DIAGNE-CHANEL:Desktop:IMG_3514 - copie.jpg"/>
          <p:cNvPicPr/>
          <p:nvPr/>
        </p:nvPicPr>
        <p:blipFill>
          <a:blip r:embed="rId3" cstate="email">
            <a:extLst>
              <a:ext uri="{28A0092B-C50C-407E-A947-70E740481C1C}">
                <a14:useLocalDpi xmlns:a14="http://schemas.microsoft.com/office/drawing/2010/main"/>
              </a:ext>
            </a:extLst>
          </a:blip>
          <a:srcRect/>
          <a:stretch>
            <a:fillRect/>
          </a:stretch>
        </p:blipFill>
        <p:spPr bwMode="auto">
          <a:xfrm>
            <a:off x="416496" y="764704"/>
            <a:ext cx="4392488" cy="5472608"/>
          </a:xfrm>
          <a:prstGeom prst="rect">
            <a:avLst/>
          </a:prstGeom>
          <a:noFill/>
          <a:ln>
            <a:solidFill>
              <a:srgbClr val="FFFF99"/>
            </a:solidFill>
          </a:ln>
        </p:spPr>
      </p:pic>
      <p:sp>
        <p:nvSpPr>
          <p:cNvPr id="7" name="ZoneTexte 6"/>
          <p:cNvSpPr txBox="1"/>
          <p:nvPr/>
        </p:nvSpPr>
        <p:spPr>
          <a:xfrm>
            <a:off x="5025008" y="836712"/>
            <a:ext cx="4392487" cy="5350696"/>
          </a:xfrm>
          <a:prstGeom prst="rect">
            <a:avLst/>
          </a:prstGeom>
          <a:noFill/>
        </p:spPr>
        <p:txBody>
          <a:bodyPr wrap="square" rtlCol="0">
            <a:spAutoFit/>
          </a:bodyPr>
          <a:lstStyle/>
          <a:p>
            <a:pPr algn="just">
              <a:lnSpc>
                <a:spcPct val="85000"/>
              </a:lnSpc>
            </a:pPr>
            <a:r>
              <a:rPr lang="fr-FR" sz="1400" b="1" dirty="0">
                <a:solidFill>
                  <a:srgbClr val="B4C0FE"/>
                </a:solidFill>
                <a:effectLst>
                  <a:outerShdw blurRad="38100" dist="38100" dir="2700000" algn="tl">
                    <a:srgbClr val="000000">
                      <a:alpha val="43137"/>
                    </a:srgbClr>
                  </a:outerShdw>
                </a:effectLst>
                <a:latin typeface="Candara" pitchFamily="34" charset="0"/>
              </a:rPr>
              <a:t>SÉDHIOU</a:t>
            </a:r>
            <a:r>
              <a:rPr lang="fr-FR" sz="1400" dirty="0">
                <a:solidFill>
                  <a:srgbClr val="B4C0FE"/>
                </a:solidFill>
                <a:latin typeface="Candara" pitchFamily="34" charset="0"/>
              </a:rPr>
              <a:t>, Première capitale administrative de la Casamance et ancien comptoir commercial, </a:t>
            </a:r>
            <a:r>
              <a:rPr lang="fr-FR" sz="1400" dirty="0">
                <a:solidFill>
                  <a:srgbClr val="B4C0FE"/>
                </a:solidFill>
              </a:rPr>
              <a:t>survit   toujours </a:t>
            </a:r>
            <a:r>
              <a:rPr lang="fr-FR" sz="1400" dirty="0">
                <a:solidFill>
                  <a:srgbClr val="B4C0FE"/>
                </a:solidFill>
                <a:latin typeface="Candara" pitchFamily="34" charset="0"/>
              </a:rPr>
              <a:t>dans le même décor que celui de 1886. Ville oubliée par l’histoire et le pouvoir central, elle semble ne plus attendre aucun réveil. Pourtant quand vient le soir, renaît sa splendeur.</a:t>
            </a:r>
          </a:p>
          <a:p>
            <a:pPr algn="just">
              <a:lnSpc>
                <a:spcPct val="85000"/>
              </a:lnSpc>
            </a:pPr>
            <a:r>
              <a:rPr lang="fr-FR" sz="1400" dirty="0">
                <a:solidFill>
                  <a:srgbClr val="B4C0FE"/>
                </a:solidFill>
                <a:latin typeface="Candara" pitchFamily="34" charset="0"/>
              </a:rPr>
              <a:t> </a:t>
            </a:r>
            <a:endParaRPr lang="fr-FR" sz="800" dirty="0">
              <a:solidFill>
                <a:srgbClr val="B4C0FE"/>
              </a:solidFill>
              <a:latin typeface="Candara" pitchFamily="34" charset="0"/>
            </a:endParaRPr>
          </a:p>
          <a:p>
            <a:pPr algn="just">
              <a:lnSpc>
                <a:spcPct val="85000"/>
              </a:lnSpc>
            </a:pPr>
            <a:r>
              <a:rPr lang="fr-FR" sz="1400" dirty="0">
                <a:solidFill>
                  <a:srgbClr val="B4C0FE"/>
                </a:solidFill>
                <a:latin typeface="Candara" pitchFamily="34" charset="0"/>
              </a:rPr>
              <a:t>A l’heure où les ombres s’allongent, j’y reprends mes marches  florentines. Après Paris et mes promenades de l’Auvergne,  ma marche quotidienne dans la ville continue le  long du fleuve, près des loggias de verdure, dans ces avenues vastes comme des voies romaines qui mènent  à l’église et au Fort Pinet Laprade… Paris c’est ma ville, Florence aussi, mais Sédhiou aussi commence à m’appartenir.</a:t>
            </a:r>
          </a:p>
          <a:p>
            <a:pPr algn="just">
              <a:lnSpc>
                <a:spcPct val="85000"/>
              </a:lnSpc>
            </a:pPr>
            <a:endParaRPr lang="fr-FR" sz="1000" dirty="0">
              <a:solidFill>
                <a:srgbClr val="FFFF99"/>
              </a:solidFill>
              <a:latin typeface="Candara" pitchFamily="34" charset="0"/>
            </a:endParaRPr>
          </a:p>
          <a:p>
            <a:pPr algn="just">
              <a:lnSpc>
                <a:spcPct val="85000"/>
              </a:lnSpc>
            </a:pPr>
            <a:r>
              <a:rPr lang="fr-FR" sz="1400" b="1" dirty="0">
                <a:solidFill>
                  <a:srgbClr val="FFFF99"/>
                </a:solidFill>
                <a:effectLst>
                  <a:outerShdw blurRad="38100" dist="38100" dir="2700000" algn="tl">
                    <a:srgbClr val="000000">
                      <a:alpha val="43137"/>
                    </a:srgbClr>
                  </a:outerShdw>
                </a:effectLst>
                <a:latin typeface="Candara" pitchFamily="34" charset="0"/>
              </a:rPr>
              <a:t>SEDHIOU</a:t>
            </a:r>
            <a:r>
              <a:rPr lang="fr-FR" sz="1400" dirty="0">
                <a:solidFill>
                  <a:srgbClr val="FFFF99"/>
                </a:solidFill>
                <a:latin typeface="Candara" pitchFamily="34" charset="0"/>
              </a:rPr>
              <a:t>, </a:t>
            </a:r>
            <a:r>
              <a:rPr lang="en-US" sz="1400" dirty="0">
                <a:solidFill>
                  <a:srgbClr val="FFFF99"/>
                </a:solidFill>
                <a:latin typeface="Candara" pitchFamily="34" charset="0"/>
              </a:rPr>
              <a:t>forgotten  by history and the central power Casamance's early administrative capital and former trading  post, </a:t>
            </a:r>
            <a:r>
              <a:rPr lang="en-US" sz="1400">
                <a:solidFill>
                  <a:srgbClr val="FFFF99"/>
                </a:solidFill>
                <a:latin typeface="Candara" pitchFamily="34" charset="0"/>
              </a:rPr>
              <a:t>still survives in </a:t>
            </a:r>
            <a:r>
              <a:rPr lang="en-US" sz="1400" dirty="0">
                <a:solidFill>
                  <a:srgbClr val="FFFF99"/>
                </a:solidFill>
                <a:latin typeface="Candara" pitchFamily="34" charset="0"/>
              </a:rPr>
              <a:t>the very same 1886 backdrop, no longer expects to be awaken. When evening comes, its glorious splendor springs up again.</a:t>
            </a:r>
          </a:p>
          <a:p>
            <a:pPr algn="just">
              <a:lnSpc>
                <a:spcPct val="85000"/>
              </a:lnSpc>
            </a:pPr>
            <a:endParaRPr lang="en-US" sz="1400" dirty="0">
              <a:solidFill>
                <a:srgbClr val="FFFF99"/>
              </a:solidFill>
              <a:latin typeface="Candara" pitchFamily="34" charset="0"/>
            </a:endParaRPr>
          </a:p>
          <a:p>
            <a:pPr algn="just">
              <a:lnSpc>
                <a:spcPct val="85000"/>
              </a:lnSpc>
            </a:pPr>
            <a:r>
              <a:rPr lang="en-US" sz="1400" dirty="0">
                <a:solidFill>
                  <a:srgbClr val="FFFF99"/>
                </a:solidFill>
                <a:latin typeface="Candara" pitchFamily="34" charset="0"/>
              </a:rPr>
              <a:t>When the shadows grow longer I go back to my Florentine walks, after Paris and my promenades in Auvergne, I continue my daily urban wanderings along the Casamance River, on its large avenues as Roman roads taking me to the Church and to Pinet Laprade Fort, Paris, Florence my cities, and now Sédhiou belongs to me as well…</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4253C"/>
        </a:solidFill>
        <a:effectLst/>
      </p:bgPr>
    </p:bg>
    <p:spTree>
      <p:nvGrpSpPr>
        <p:cNvPr id="1" name=""/>
        <p:cNvGrpSpPr/>
        <p:nvPr/>
      </p:nvGrpSpPr>
      <p:grpSpPr>
        <a:xfrm>
          <a:off x="0" y="0"/>
          <a:ext cx="0" cy="0"/>
          <a:chOff x="0" y="0"/>
          <a:chExt cx="0" cy="0"/>
        </a:xfrm>
      </p:grpSpPr>
      <p:pic>
        <p:nvPicPr>
          <p:cNvPr id="6" name="Espace réservé du contenu 5" descr="IMG_3828 - copie 2.JPG"/>
          <p:cNvPicPr>
            <a:picLocks noGrp="1" noChangeAspect="1"/>
          </p:cNvPicPr>
          <p:nvPr>
            <p:ph idx="1"/>
          </p:nvPr>
        </p:nvPicPr>
        <p:blipFill rotWithShape="1">
          <a:blip r:embed="rId3">
            <a:extLst>
              <a:ext uri="{28A0092B-C50C-407E-A947-70E740481C1C}">
                <a14:useLocalDpi xmlns:a14="http://schemas.microsoft.com/office/drawing/2010/main" val="0"/>
              </a:ext>
            </a:extLst>
          </a:blip>
          <a:srcRect l="749" t="21238" r="4090" b="13604"/>
          <a:stretch/>
        </p:blipFill>
        <p:spPr>
          <a:xfrm>
            <a:off x="776536" y="1340768"/>
            <a:ext cx="4248472" cy="2181745"/>
          </a:xfrm>
          <a:prstGeom prst="rect">
            <a:avLst/>
          </a:prstGeom>
          <a:ln w="38100" cap="sq">
            <a:solidFill>
              <a:srgbClr val="FFFF99"/>
            </a:solidFill>
            <a:prstDash val="solid"/>
            <a:miter lim="800000"/>
          </a:ln>
          <a:effectLst>
            <a:outerShdw blurRad="50800" dist="38100" dir="2700000" algn="tl" rotWithShape="0">
              <a:srgbClr val="000000">
                <a:alpha val="43000"/>
              </a:srgbClr>
            </a:outerShdw>
          </a:effectLst>
        </p:spPr>
      </p:pic>
      <p:sp>
        <p:nvSpPr>
          <p:cNvPr id="5" name="Espace réservé du numéro de diapositive 4"/>
          <p:cNvSpPr>
            <a:spLocks noGrp="1"/>
          </p:cNvSpPr>
          <p:nvPr>
            <p:ph type="sldNum" sz="quarter" idx="12"/>
          </p:nvPr>
        </p:nvSpPr>
        <p:spPr/>
        <p:txBody>
          <a:bodyPr/>
          <a:lstStyle/>
          <a:p>
            <a:fld id="{EE0327A3-A4D7-4253-88FA-58FEE0D77DA5}" type="slidenum">
              <a:rPr lang="fr-FR" smtClean="0"/>
              <a:pPr/>
              <a:t>14</a:t>
            </a:fld>
            <a:endParaRPr lang="fr-FR"/>
          </a:p>
        </p:txBody>
      </p:sp>
      <p:sp>
        <p:nvSpPr>
          <p:cNvPr id="10" name="Titre 1"/>
          <p:cNvSpPr txBox="1">
            <a:spLocks/>
          </p:cNvSpPr>
          <p:nvPr/>
        </p:nvSpPr>
        <p:spPr bwMode="auto">
          <a:xfrm>
            <a:off x="0" y="476672"/>
            <a:ext cx="9906000" cy="764704"/>
          </a:xfrm>
          <a:prstGeom prst="rect">
            <a:avLst/>
          </a:prstGeom>
          <a:noFill/>
          <a:ln w="9525">
            <a:noFill/>
            <a:miter lim="800000"/>
            <a:headEnd/>
            <a:tailEnd/>
          </a:ln>
        </p:spPr>
        <p:txBody>
          <a:bodyPr vert="horz" wrap="square" lIns="102994" tIns="51498" rIns="102994" bIns="5149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400" b="1" i="0" u="none" strike="noStrike" kern="0" cap="none" spc="0" normalizeH="0" baseline="0" noProof="0" dirty="0">
                <a:ln>
                  <a:noFill/>
                </a:ln>
                <a:solidFill>
                  <a:srgbClr val="FFFF99"/>
                </a:solidFill>
                <a:effectLst/>
                <a:uLnTx/>
                <a:uFillTx/>
                <a:latin typeface="Candara" pitchFamily="34" charset="0"/>
                <a:ea typeface="+mj-ea"/>
                <a:cs typeface="Book Antiqua"/>
              </a:rPr>
              <a:t>Demeures privées et bâtiments publics de Sédhiou</a:t>
            </a:r>
            <a:br>
              <a:rPr kumimoji="0" lang="fr-FR" sz="2400" b="0" i="0" u="none" strike="noStrike" kern="0" cap="none" spc="0" normalizeH="0" baseline="0" noProof="0" dirty="0">
                <a:ln>
                  <a:noFill/>
                </a:ln>
                <a:solidFill>
                  <a:srgbClr val="B4C0FE"/>
                </a:solidFill>
                <a:effectLst/>
                <a:uLnTx/>
                <a:uFillTx/>
                <a:latin typeface="Candara" pitchFamily="34" charset="0"/>
                <a:ea typeface="+mj-ea"/>
                <a:cs typeface="Book Antiqua"/>
              </a:rPr>
            </a:br>
            <a:r>
              <a:rPr kumimoji="0" lang="en-US" sz="2400" b="0" i="1" u="none" strike="noStrike" kern="0" cap="none" spc="0" normalizeH="0" baseline="0" noProof="0" dirty="0">
                <a:ln>
                  <a:noFill/>
                </a:ln>
                <a:solidFill>
                  <a:srgbClr val="B4C0FE"/>
                </a:solidFill>
                <a:effectLst/>
                <a:uLnTx/>
                <a:uFillTx/>
                <a:latin typeface="Candara" pitchFamily="34" charset="0"/>
                <a:ea typeface="+mj-ea"/>
                <a:cs typeface="Book Antiqua"/>
              </a:rPr>
              <a:t>Private houses and public buildings in Sédhiou</a:t>
            </a:r>
          </a:p>
        </p:txBody>
      </p:sp>
      <p:pic>
        <p:nvPicPr>
          <p:cNvPr id="11" name="Image 10" descr="IMG_3822 - copie.JPG"/>
          <p:cNvPicPr>
            <a:picLocks noChangeAspect="1"/>
          </p:cNvPicPr>
          <p:nvPr/>
        </p:nvPicPr>
        <p:blipFill>
          <a:blip r:embed="rId4">
            <a:lum bright="-10000"/>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208584" y="3717032"/>
            <a:ext cx="3816424" cy="2862317"/>
          </a:xfrm>
          <a:prstGeom prst="rect">
            <a:avLst/>
          </a:prstGeom>
          <a:ln w="38100" cap="sq">
            <a:solidFill>
              <a:srgbClr val="FFCC66"/>
            </a:solidFill>
            <a:prstDash val="solid"/>
            <a:miter lim="800000"/>
          </a:ln>
          <a:effectLst>
            <a:outerShdw blurRad="50800" dist="38100" dir="2700000" algn="tl" rotWithShape="0">
              <a:srgbClr val="000000">
                <a:alpha val="43000"/>
              </a:srgbClr>
            </a:outerShdw>
          </a:effectLst>
        </p:spPr>
      </p:pic>
      <p:pic>
        <p:nvPicPr>
          <p:cNvPr id="12" name="Image 11" descr="IMG_3834.JPG"/>
          <p:cNvPicPr>
            <a:picLocks noChangeAspect="1"/>
          </p:cNvPicPr>
          <p:nvPr/>
        </p:nvPicPr>
        <p:blipFill>
          <a:blip r:embed="rId6">
            <a:lum contrast="10000"/>
            <a:extLst>
              <a:ext uri="{28A0092B-C50C-407E-A947-70E740481C1C}">
                <a14:useLocalDpi xmlns:a14="http://schemas.microsoft.com/office/drawing/2010/main" val="0"/>
              </a:ext>
            </a:extLst>
          </a:blip>
          <a:stretch>
            <a:fillRect/>
          </a:stretch>
        </p:blipFill>
        <p:spPr>
          <a:xfrm>
            <a:off x="5529064" y="1340768"/>
            <a:ext cx="3672408" cy="2674472"/>
          </a:xfrm>
          <a:prstGeom prst="rect">
            <a:avLst/>
          </a:prstGeom>
          <a:ln w="38100" cap="sq">
            <a:solidFill>
              <a:srgbClr val="FFCC66"/>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052549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4253C"/>
        </a:solidFill>
        <a:effectLst/>
      </p:bgPr>
    </p:bg>
    <p:spTree>
      <p:nvGrpSpPr>
        <p:cNvPr id="1" name=""/>
        <p:cNvGrpSpPr/>
        <p:nvPr/>
      </p:nvGrpSpPr>
      <p:grpSpPr>
        <a:xfrm>
          <a:off x="0" y="0"/>
          <a:ext cx="0" cy="0"/>
          <a:chOff x="0" y="0"/>
          <a:chExt cx="0" cy="0"/>
        </a:xfrm>
      </p:grpSpPr>
      <p:sp>
        <p:nvSpPr>
          <p:cNvPr id="5" name="ZoneTexte 4"/>
          <p:cNvSpPr txBox="1"/>
          <p:nvPr/>
        </p:nvSpPr>
        <p:spPr>
          <a:xfrm>
            <a:off x="0" y="6480000"/>
            <a:ext cx="9906000" cy="369332"/>
          </a:xfrm>
          <a:prstGeom prst="rect">
            <a:avLst/>
          </a:prstGeom>
          <a:solidFill>
            <a:srgbClr val="8BAED7"/>
          </a:solidFill>
        </p:spPr>
        <p:txBody>
          <a:bodyPr wrap="square" rtlCol="0">
            <a:spAutoFit/>
          </a:bodyPr>
          <a:lstStyle/>
          <a:p>
            <a:pPr algn="ctr"/>
            <a:r>
              <a:rPr lang="fr-FR" sz="1800" dirty="0">
                <a:solidFill>
                  <a:srgbClr val="24253C"/>
                </a:solidFill>
                <a:latin typeface="Candara" pitchFamily="34" charset="0"/>
              </a:rPr>
              <a:t>Le Fort </a:t>
            </a:r>
            <a:r>
              <a:rPr lang="fr-FR" sz="1800" dirty="0" err="1">
                <a:solidFill>
                  <a:srgbClr val="24253C"/>
                </a:solidFill>
                <a:latin typeface="Candara" pitchFamily="34" charset="0"/>
              </a:rPr>
              <a:t>Pinet</a:t>
            </a:r>
            <a:r>
              <a:rPr lang="fr-FR" sz="1800" dirty="0">
                <a:solidFill>
                  <a:srgbClr val="24253C"/>
                </a:solidFill>
                <a:latin typeface="Candara" pitchFamily="34" charset="0"/>
              </a:rPr>
              <a:t> Laprade                                                                Loggia italienne</a:t>
            </a:r>
            <a:endParaRPr lang="fr-FR" sz="1800" strike="sngStrike" dirty="0">
              <a:solidFill>
                <a:srgbClr val="24253C"/>
              </a:solidFill>
              <a:latin typeface="Candara" pitchFamily="34" charset="0"/>
            </a:endParaRPr>
          </a:p>
        </p:txBody>
      </p:sp>
      <p:pic>
        <p:nvPicPr>
          <p:cNvPr id="3" name="Image 2" descr="IMG_3826.JPG"/>
          <p:cNvPicPr>
            <a:picLocks noChangeAspect="1"/>
          </p:cNvPicPr>
          <p:nvPr/>
        </p:nvPicPr>
        <p:blipFill rotWithShape="1">
          <a:blip r:embed="rId3">
            <a:extLst>
              <a:ext uri="{28A0092B-C50C-407E-A947-70E740481C1C}">
                <a14:useLocalDpi xmlns:a14="http://schemas.microsoft.com/office/drawing/2010/main" val="0"/>
              </a:ext>
            </a:extLst>
          </a:blip>
          <a:srcRect l="17606" t="38020" r="3916" b="25141"/>
          <a:stretch/>
        </p:blipFill>
        <p:spPr>
          <a:xfrm>
            <a:off x="4448944" y="1772816"/>
            <a:ext cx="4928751" cy="1752271"/>
          </a:xfrm>
          <a:prstGeom prst="rect">
            <a:avLst/>
          </a:prstGeom>
          <a:ln w="19050">
            <a:solidFill>
              <a:srgbClr val="9393FF"/>
            </a:solidFill>
          </a:ln>
        </p:spPr>
      </p:pic>
      <p:pic>
        <p:nvPicPr>
          <p:cNvPr id="4" name="Image 3" descr="imm04.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3120" y="3789040"/>
            <a:ext cx="3317257" cy="2235199"/>
          </a:xfrm>
          <a:prstGeom prst="rect">
            <a:avLst/>
          </a:prstGeom>
          <a:ln>
            <a:solidFill>
              <a:srgbClr val="9393FF"/>
            </a:solidFill>
          </a:ln>
        </p:spPr>
      </p:pic>
      <p:sp>
        <p:nvSpPr>
          <p:cNvPr id="9" name="ZoneTexte 8"/>
          <p:cNvSpPr txBox="1"/>
          <p:nvPr/>
        </p:nvSpPr>
        <p:spPr>
          <a:xfrm flipV="1">
            <a:off x="-52027" y="-152750"/>
            <a:ext cx="87560" cy="507831"/>
          </a:xfrm>
          <a:prstGeom prst="rect">
            <a:avLst/>
          </a:prstGeom>
          <a:noFill/>
        </p:spPr>
        <p:txBody>
          <a:bodyPr wrap="square" rtlCol="0">
            <a:spAutoFit/>
          </a:bodyPr>
          <a:lstStyle/>
          <a:p>
            <a:endParaRPr lang="fr-FR" dirty="0">
              <a:solidFill>
                <a:schemeClr val="tx2">
                  <a:lumMod val="50000"/>
                  <a:lumOff val="50000"/>
                </a:schemeClr>
              </a:solidFill>
            </a:endParaRPr>
          </a:p>
        </p:txBody>
      </p:sp>
      <p:sp>
        <p:nvSpPr>
          <p:cNvPr id="10" name="Rectangle 2"/>
          <p:cNvSpPr txBox="1">
            <a:spLocks noChangeArrowheads="1"/>
          </p:cNvSpPr>
          <p:nvPr/>
        </p:nvSpPr>
        <p:spPr bwMode="auto">
          <a:xfrm>
            <a:off x="0" y="188640"/>
            <a:ext cx="9906000" cy="1512167"/>
          </a:xfrm>
          <a:prstGeom prst="rect">
            <a:avLst/>
          </a:prstGeom>
          <a:noFill/>
          <a:ln w="9525">
            <a:noFill/>
            <a:miter lim="800000"/>
            <a:headEnd/>
            <a:tailEnd/>
          </a:ln>
        </p:spPr>
        <p:txBody>
          <a:bodyPr vert="horz" wrap="square" lIns="102994" tIns="51498" rIns="102994" bIns="5149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400" b="1" i="0" u="none" strike="noStrike" kern="0" cap="none" spc="0" normalizeH="0" baseline="0" noProof="0" dirty="0">
                <a:ln>
                  <a:noFill/>
                </a:ln>
                <a:solidFill>
                  <a:srgbClr val="FFFF99"/>
                </a:solidFill>
                <a:effectLst>
                  <a:outerShdw blurRad="38100" dist="38100" dir="2700000" algn="tl">
                    <a:srgbClr val="000000">
                      <a:alpha val="43137"/>
                    </a:srgbClr>
                  </a:outerShdw>
                </a:effectLst>
                <a:uLnTx/>
                <a:uFillTx/>
                <a:latin typeface="Candara" pitchFamily="34" charset="0"/>
                <a:ea typeface="+mj-ea"/>
                <a:cs typeface="Book Antiqua"/>
              </a:rPr>
              <a:t>L'ARCHITECTURE ITALIENNE DE SÉDHIOU</a:t>
            </a:r>
            <a:br>
              <a:rPr kumimoji="0" lang="fr-FR" sz="2400" b="1" i="0" u="none" strike="noStrike" kern="0" cap="none" spc="0" normalizeH="0" baseline="0" noProof="0" dirty="0">
                <a:ln>
                  <a:noFill/>
                </a:ln>
                <a:solidFill>
                  <a:schemeClr val="tx2"/>
                </a:solidFill>
                <a:effectLst>
                  <a:outerShdw blurRad="38100" dist="38100" dir="2700000" algn="tl">
                    <a:srgbClr val="000000">
                      <a:alpha val="43137"/>
                    </a:srgbClr>
                  </a:outerShdw>
                </a:effectLst>
                <a:uLnTx/>
                <a:uFillTx/>
                <a:latin typeface="Candara" pitchFamily="34" charset="0"/>
                <a:ea typeface="+mj-ea"/>
                <a:cs typeface="Book Antiqua"/>
              </a:rPr>
            </a:br>
            <a:r>
              <a:rPr kumimoji="0" lang="fr-FR" sz="2400" b="1" i="0" u="none" strike="noStrike" kern="0" cap="none" spc="0" normalizeH="0" baseline="0" noProof="0" dirty="0">
                <a:ln>
                  <a:noFill/>
                </a:ln>
                <a:solidFill>
                  <a:srgbClr val="B4C0FE"/>
                </a:solidFill>
                <a:effectLst>
                  <a:outerShdw blurRad="38100" dist="38100" dir="2700000" algn="tl">
                    <a:srgbClr val="000000">
                      <a:alpha val="43137"/>
                    </a:srgbClr>
                  </a:outerShdw>
                </a:effectLst>
                <a:uLnTx/>
                <a:uFillTx/>
                <a:latin typeface="Candara" pitchFamily="34" charset="0"/>
                <a:ea typeface="+mj-ea"/>
                <a:cs typeface="Book Antiqua"/>
              </a:rPr>
              <a:t> ITALIAN ARCHITECTURE  RESURGENCE </a:t>
            </a:r>
          </a:p>
          <a:p>
            <a:pPr marL="0" marR="0" lvl="0" indent="0" algn="ctr" defTabSz="914400" rtl="0" eaLnBrk="0" fontAlgn="base" latinLnBrk="0" hangingPunct="0">
              <a:lnSpc>
                <a:spcPct val="100000"/>
              </a:lnSpc>
              <a:spcBef>
                <a:spcPct val="0"/>
              </a:spcBef>
              <a:spcAft>
                <a:spcPct val="0"/>
              </a:spcAft>
              <a:buClrTx/>
              <a:buSzTx/>
              <a:buFontTx/>
              <a:buNone/>
              <a:tabLst/>
              <a:defRPr/>
            </a:pPr>
            <a:r>
              <a:rPr lang="fr-FR" sz="1800" kern="0" dirty="0">
                <a:solidFill>
                  <a:srgbClr val="B4C0FE"/>
                </a:solidFill>
                <a:effectLst>
                  <a:outerShdw blurRad="38100" dist="38100" dir="2700000" algn="tl">
                    <a:srgbClr val="000000">
                      <a:alpha val="43137"/>
                    </a:srgbClr>
                  </a:outerShdw>
                </a:effectLst>
                <a:latin typeface="Candara" pitchFamily="34" charset="0"/>
                <a:ea typeface="+mj-ea"/>
                <a:cs typeface="Book Antiqua"/>
              </a:rPr>
              <a:t>Le Fort Pinet Laprade, vestige de l'empire colonial, construit en 1836</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i="0" u="none" strike="noStrike" kern="0" cap="none" spc="0" normalizeH="0" baseline="0" noProof="0" dirty="0">
                <a:ln>
                  <a:noFill/>
                </a:ln>
                <a:solidFill>
                  <a:srgbClr val="B4C0FE"/>
                </a:solidFill>
                <a:effectLst>
                  <a:outerShdw blurRad="38100" dist="38100" dir="2700000" algn="tl">
                    <a:srgbClr val="000000">
                      <a:alpha val="43137"/>
                    </a:srgbClr>
                  </a:outerShdw>
                </a:effectLst>
                <a:uLnTx/>
                <a:uFillTx/>
                <a:latin typeface="Candara" pitchFamily="34" charset="0"/>
                <a:ea typeface="+mj-ea"/>
                <a:cs typeface="Book Antiqua"/>
              </a:rPr>
              <a:t>Fort Pinet Laprade, a vestige of the colonial empire built</a:t>
            </a:r>
            <a:r>
              <a:rPr kumimoji="0" lang="en-US" sz="1800" i="0" u="none" strike="noStrike" kern="0" cap="none" spc="0" normalizeH="0" noProof="0" dirty="0">
                <a:ln>
                  <a:noFill/>
                </a:ln>
                <a:solidFill>
                  <a:srgbClr val="B4C0FE"/>
                </a:solidFill>
                <a:effectLst>
                  <a:outerShdw blurRad="38100" dist="38100" dir="2700000" algn="tl">
                    <a:srgbClr val="000000">
                      <a:alpha val="43137"/>
                    </a:srgbClr>
                  </a:outerShdw>
                </a:effectLst>
                <a:uLnTx/>
                <a:uFillTx/>
                <a:latin typeface="Candara" pitchFamily="34" charset="0"/>
                <a:ea typeface="+mj-ea"/>
                <a:cs typeface="Book Antiqua"/>
              </a:rPr>
              <a:t> in 1836 on the </a:t>
            </a:r>
            <a:r>
              <a:rPr lang="en-US" sz="1800" kern="0" dirty="0">
                <a:solidFill>
                  <a:srgbClr val="B4C0FE"/>
                </a:solidFill>
                <a:effectLst>
                  <a:outerShdw blurRad="38100" dist="38100" dir="2700000" algn="tl">
                    <a:srgbClr val="000000">
                      <a:alpha val="43137"/>
                    </a:srgbClr>
                  </a:outerShdw>
                </a:effectLst>
                <a:latin typeface="Candara" pitchFamily="34" charset="0"/>
                <a:ea typeface="+mj-ea"/>
                <a:cs typeface="Book Antiqua"/>
              </a:rPr>
              <a:t>C</a:t>
            </a:r>
            <a:r>
              <a:rPr kumimoji="0" lang="en-US" sz="1800" i="0" u="none" strike="noStrike" kern="0" cap="none" spc="0" normalizeH="0" noProof="0" dirty="0" err="1">
                <a:ln>
                  <a:noFill/>
                </a:ln>
                <a:solidFill>
                  <a:srgbClr val="B4C0FE"/>
                </a:solidFill>
                <a:effectLst>
                  <a:outerShdw blurRad="38100" dist="38100" dir="2700000" algn="tl">
                    <a:srgbClr val="000000">
                      <a:alpha val="43137"/>
                    </a:srgbClr>
                  </a:outerShdw>
                </a:effectLst>
                <a:uLnTx/>
                <a:uFillTx/>
                <a:latin typeface="Candara" pitchFamily="34" charset="0"/>
                <a:ea typeface="+mj-ea"/>
                <a:cs typeface="Book Antiqua"/>
              </a:rPr>
              <a:t>asamance</a:t>
            </a:r>
            <a:r>
              <a:rPr kumimoji="0" lang="en-US" sz="1800" i="0" u="none" strike="noStrike" kern="0" cap="none" spc="0" normalizeH="0" noProof="0" dirty="0">
                <a:ln>
                  <a:noFill/>
                </a:ln>
                <a:solidFill>
                  <a:srgbClr val="B4C0FE"/>
                </a:solidFill>
                <a:effectLst>
                  <a:outerShdw blurRad="38100" dist="38100" dir="2700000" algn="tl">
                    <a:srgbClr val="000000">
                      <a:alpha val="43137"/>
                    </a:srgbClr>
                  </a:outerShdw>
                </a:effectLst>
                <a:uLnTx/>
                <a:uFillTx/>
                <a:latin typeface="Candara" pitchFamily="34" charset="0"/>
                <a:ea typeface="+mj-ea"/>
                <a:cs typeface="Book Antiqua"/>
              </a:rPr>
              <a:t> River</a:t>
            </a:r>
            <a:endParaRPr kumimoji="0" lang="en-US" sz="1800" i="0" u="none" strike="noStrike" kern="0" cap="none" spc="0" normalizeH="0" baseline="0" noProof="0" dirty="0">
              <a:ln>
                <a:noFill/>
              </a:ln>
              <a:solidFill>
                <a:srgbClr val="B4C0FE"/>
              </a:solidFill>
              <a:effectLst>
                <a:outerShdw blurRad="38100" dist="38100" dir="2700000" algn="tl">
                  <a:srgbClr val="000000">
                    <a:alpha val="43137"/>
                  </a:srgbClr>
                </a:outerShdw>
              </a:effectLst>
              <a:uLnTx/>
              <a:uFillTx/>
              <a:latin typeface="Candara" pitchFamily="34" charset="0"/>
              <a:ea typeface="+mj-ea"/>
              <a:cs typeface="Book Antiqua"/>
            </a:endParaRPr>
          </a:p>
        </p:txBody>
      </p:sp>
      <p:pic>
        <p:nvPicPr>
          <p:cNvPr id="8" name="Image 7" descr="IMG_3820 - copi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77458" y="2255870"/>
            <a:ext cx="4440493" cy="3330370"/>
          </a:xfrm>
          <a:prstGeom prst="rect">
            <a:avLst/>
          </a:prstGeom>
          <a:ln w="19050" cap="sq">
            <a:solidFill>
              <a:srgbClr val="9393FF"/>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757196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4253C"/>
        </a:solidFill>
        <a:effectLst/>
      </p:bgPr>
    </p:bg>
    <p:spTree>
      <p:nvGrpSpPr>
        <p:cNvPr id="1" name=""/>
        <p:cNvGrpSpPr/>
        <p:nvPr/>
      </p:nvGrpSpPr>
      <p:grpSpPr>
        <a:xfrm>
          <a:off x="0" y="0"/>
          <a:ext cx="0" cy="0"/>
          <a:chOff x="0" y="0"/>
          <a:chExt cx="0" cy="0"/>
        </a:xfrm>
      </p:grpSpPr>
      <p:sp>
        <p:nvSpPr>
          <p:cNvPr id="30721" name="Rectangle 2"/>
          <p:cNvSpPr>
            <a:spLocks noGrp="1" noChangeArrowheads="1"/>
          </p:cNvSpPr>
          <p:nvPr>
            <p:ph type="title"/>
          </p:nvPr>
        </p:nvSpPr>
        <p:spPr>
          <a:xfrm>
            <a:off x="0" y="116633"/>
            <a:ext cx="9906000" cy="864095"/>
          </a:xfrm>
        </p:spPr>
        <p:txBody>
          <a:bodyPr/>
          <a:lstStyle/>
          <a:p>
            <a:r>
              <a:rPr lang="fr-FR" sz="2400" b="1" dirty="0">
                <a:solidFill>
                  <a:srgbClr val="FFFF99"/>
                </a:solidFill>
                <a:effectLst>
                  <a:outerShdw blurRad="38100" dist="38100" dir="2700000" algn="tl">
                    <a:srgbClr val="000000">
                      <a:alpha val="43137"/>
                    </a:srgbClr>
                  </a:outerShdw>
                </a:effectLst>
                <a:latin typeface="Candara" pitchFamily="34" charset="0"/>
                <a:cs typeface="Book Antiqua"/>
              </a:rPr>
              <a:t>PRÉSENCE  PALLADIENNE EN CASAMANCE</a:t>
            </a:r>
            <a:br>
              <a:rPr lang="fr-FR" sz="2400" b="1" dirty="0">
                <a:effectLst>
                  <a:outerShdw blurRad="38100" dist="38100" dir="2700000" algn="tl">
                    <a:srgbClr val="000000">
                      <a:alpha val="43137"/>
                    </a:srgbClr>
                  </a:outerShdw>
                </a:effectLst>
                <a:latin typeface="Candara" pitchFamily="34" charset="0"/>
                <a:cs typeface="Book Antiqua"/>
              </a:rPr>
            </a:br>
            <a:r>
              <a:rPr lang="fr-FR" sz="2400" b="1" dirty="0">
                <a:solidFill>
                  <a:srgbClr val="B4C0FE"/>
                </a:solidFill>
                <a:effectLst>
                  <a:outerShdw blurRad="38100" dist="38100" dir="2700000" algn="tl">
                    <a:srgbClr val="000000">
                      <a:alpha val="43137"/>
                    </a:srgbClr>
                  </a:outerShdw>
                </a:effectLst>
                <a:latin typeface="Candara" pitchFamily="34" charset="0"/>
                <a:cs typeface="Book Antiqua"/>
              </a:rPr>
              <a:t>ITALIAN ARCHITECTURE  RESURGENCE  </a:t>
            </a:r>
          </a:p>
        </p:txBody>
      </p:sp>
      <p:sp>
        <p:nvSpPr>
          <p:cNvPr id="6" name="Espace réservé du numéro de diapositive 5"/>
          <p:cNvSpPr>
            <a:spLocks noGrp="1"/>
          </p:cNvSpPr>
          <p:nvPr>
            <p:ph type="sldNum" sz="quarter" idx="12"/>
          </p:nvPr>
        </p:nvSpPr>
        <p:spPr>
          <a:xfrm>
            <a:off x="704528" y="6093296"/>
            <a:ext cx="8962589" cy="764704"/>
          </a:xfrm>
        </p:spPr>
        <p:txBody>
          <a:bodyPr/>
          <a:lstStyle/>
          <a:p>
            <a:pPr algn="ctr"/>
            <a:endParaRPr lang="fr-FR" sz="1600" b="1" dirty="0">
              <a:solidFill>
                <a:schemeClr val="tx2">
                  <a:lumMod val="50000"/>
                  <a:lumOff val="50000"/>
                </a:schemeClr>
              </a:solidFill>
            </a:endParaRPr>
          </a:p>
          <a:p>
            <a:pPr algn="ctr"/>
            <a:r>
              <a:rPr lang="fr-FR" sz="2000" b="1" dirty="0">
                <a:solidFill>
                  <a:schemeClr val="tx2">
                    <a:lumMod val="50000"/>
                    <a:lumOff val="50000"/>
                  </a:schemeClr>
                </a:solidFill>
              </a:rPr>
              <a:t>Le Fort </a:t>
            </a:r>
            <a:r>
              <a:rPr lang="fr-FR" sz="2000" b="1" dirty="0" err="1">
                <a:solidFill>
                  <a:schemeClr val="tx2">
                    <a:lumMod val="50000"/>
                    <a:lumOff val="50000"/>
                  </a:schemeClr>
                </a:solidFill>
              </a:rPr>
              <a:t>Pinet</a:t>
            </a:r>
            <a:r>
              <a:rPr lang="fr-FR" sz="2000" b="1" dirty="0">
                <a:solidFill>
                  <a:schemeClr val="tx2">
                    <a:lumMod val="50000"/>
                    <a:lumOff val="50000"/>
                  </a:schemeClr>
                </a:solidFill>
              </a:rPr>
              <a:t> Laprade / façade</a:t>
            </a:r>
            <a:endParaRPr lang="fr-FR" sz="2000" dirty="0">
              <a:solidFill>
                <a:srgbClr val="0000CC"/>
              </a:solidFill>
              <a:latin typeface="Candara" pitchFamily="34" charset="0"/>
            </a:endParaRPr>
          </a:p>
        </p:txBody>
      </p:sp>
      <p:pic>
        <p:nvPicPr>
          <p:cNvPr id="5" name="Image 4" descr="IMG_38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2640" y="1196752"/>
            <a:ext cx="6816757" cy="5112568"/>
          </a:xfrm>
          <a:prstGeom prst="rect">
            <a:avLst/>
          </a:prstGeom>
          <a:ln w="38100" cap="sq">
            <a:solidFill>
              <a:srgbClr val="FFFF99"/>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921120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4253C"/>
        </a:solidFill>
        <a:effectLst/>
      </p:bgPr>
    </p:bg>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p:txBody>
          <a:bodyPr/>
          <a:lstStyle/>
          <a:p>
            <a:fld id="{EE0327A3-A4D7-4253-88FA-58FEE0D77DA5}" type="slidenum">
              <a:rPr lang="fr-FR" smtClean="0">
                <a:solidFill>
                  <a:srgbClr val="0000CC"/>
                </a:solidFill>
                <a:latin typeface="Candara" pitchFamily="34" charset="0"/>
              </a:rPr>
              <a:pPr/>
              <a:t>17</a:t>
            </a:fld>
            <a:endParaRPr lang="fr-FR" dirty="0">
              <a:solidFill>
                <a:srgbClr val="0000CC"/>
              </a:solidFill>
              <a:latin typeface="Candara" pitchFamily="34" charset="0"/>
            </a:endParaRPr>
          </a:p>
        </p:txBody>
      </p:sp>
      <p:pic>
        <p:nvPicPr>
          <p:cNvPr id="3" name="Image 2" descr="ima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0" y="0"/>
            <a:ext cx="5097016" cy="6858000"/>
          </a:xfrm>
          <a:prstGeom prst="rect">
            <a:avLst/>
          </a:prstGeom>
          <a:ln w="12700" cap="sq">
            <a:solidFill>
              <a:srgbClr val="FFCC66"/>
            </a:solidFill>
            <a:prstDash val="solid"/>
            <a:miter lim="800000"/>
          </a:ln>
          <a:effectLst>
            <a:outerShdw blurRad="50800" dist="38100" dir="2700000" algn="tl" rotWithShape="0">
              <a:srgbClr val="000000">
                <a:alpha val="43000"/>
              </a:srgbClr>
            </a:outerShdw>
          </a:effectLst>
        </p:spPr>
      </p:pic>
      <p:sp>
        <p:nvSpPr>
          <p:cNvPr id="7" name="Rectangle 2"/>
          <p:cNvSpPr txBox="1">
            <a:spLocks noChangeArrowheads="1"/>
          </p:cNvSpPr>
          <p:nvPr/>
        </p:nvSpPr>
        <p:spPr bwMode="auto">
          <a:xfrm>
            <a:off x="0" y="188640"/>
            <a:ext cx="4880992" cy="3600400"/>
          </a:xfrm>
          <a:prstGeom prst="rect">
            <a:avLst/>
          </a:prstGeom>
          <a:noFill/>
          <a:ln w="9525">
            <a:noFill/>
            <a:miter lim="800000"/>
            <a:headEnd/>
            <a:tailEnd/>
          </a:ln>
        </p:spPr>
        <p:txBody>
          <a:bodyPr vert="horz" wrap="square" lIns="102994" tIns="51498" rIns="102994" bIns="5149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400" b="1" i="0" u="none" strike="noStrike" kern="0" cap="none" spc="0" normalizeH="0" baseline="0" noProof="0" dirty="0">
                <a:ln>
                  <a:noFill/>
                </a:ln>
                <a:solidFill>
                  <a:srgbClr val="FFFF99"/>
                </a:solidFill>
                <a:effectLst>
                  <a:outerShdw blurRad="38100" dist="38100" dir="2700000" algn="tl">
                    <a:srgbClr val="000000">
                      <a:alpha val="43137"/>
                    </a:srgbClr>
                  </a:outerShdw>
                </a:effectLst>
                <a:uLnTx/>
                <a:uFillTx/>
                <a:latin typeface="Candara" pitchFamily="34" charset="0"/>
                <a:ea typeface="+mj-ea"/>
                <a:cs typeface="Book Antiqua"/>
              </a:rPr>
              <a:t>L'ARCHITECTURE ITALIENNE DE SÉDHIOU</a:t>
            </a:r>
            <a:br>
              <a:rPr kumimoji="0" lang="fr-FR" sz="2400" b="1" i="0" u="none" strike="noStrike" kern="0" cap="none" spc="0" normalizeH="0" baseline="0" noProof="0" dirty="0">
                <a:ln>
                  <a:noFill/>
                </a:ln>
                <a:solidFill>
                  <a:schemeClr val="tx2"/>
                </a:solidFill>
                <a:effectLst>
                  <a:outerShdw blurRad="38100" dist="38100" dir="2700000" algn="tl">
                    <a:srgbClr val="000000">
                      <a:alpha val="43137"/>
                    </a:srgbClr>
                  </a:outerShdw>
                </a:effectLst>
                <a:uLnTx/>
                <a:uFillTx/>
                <a:latin typeface="Candara" pitchFamily="34" charset="0"/>
                <a:ea typeface="+mj-ea"/>
                <a:cs typeface="Book Antiqua"/>
              </a:rPr>
            </a:br>
            <a:r>
              <a:rPr kumimoji="0" lang="fr-FR" sz="2400" b="1" i="0" u="none" strike="noStrike" kern="0" cap="none" spc="0" normalizeH="0" baseline="0" noProof="0" dirty="0">
                <a:ln>
                  <a:noFill/>
                </a:ln>
                <a:solidFill>
                  <a:srgbClr val="B4C0FE"/>
                </a:solidFill>
                <a:effectLst>
                  <a:outerShdw blurRad="38100" dist="38100" dir="2700000" algn="tl">
                    <a:srgbClr val="000000">
                      <a:alpha val="43137"/>
                    </a:srgbClr>
                  </a:outerShdw>
                </a:effectLst>
                <a:uLnTx/>
                <a:uFillTx/>
                <a:latin typeface="Candara" pitchFamily="34" charset="0"/>
                <a:ea typeface="+mj-ea"/>
                <a:cs typeface="Book Antiqua"/>
              </a:rPr>
              <a:t> ITALIAN ARCHITECTURE  RESURGENCE </a:t>
            </a:r>
          </a:p>
          <a:p>
            <a:pPr marL="0" marR="0" lvl="0" indent="0" algn="ctr" defTabSz="914400" rtl="0" eaLnBrk="0" fontAlgn="base" latinLnBrk="0" hangingPunct="0">
              <a:lnSpc>
                <a:spcPct val="100000"/>
              </a:lnSpc>
              <a:spcBef>
                <a:spcPct val="0"/>
              </a:spcBef>
              <a:spcAft>
                <a:spcPct val="0"/>
              </a:spcAft>
              <a:buClrTx/>
              <a:buSzTx/>
              <a:buFontTx/>
              <a:buNone/>
              <a:tabLst/>
              <a:defRPr/>
            </a:pPr>
            <a:r>
              <a:rPr lang="fr-FR" sz="1800" kern="0" dirty="0">
                <a:solidFill>
                  <a:srgbClr val="B4C0FE"/>
                </a:solidFill>
                <a:effectLst>
                  <a:outerShdw blurRad="38100" dist="38100" dir="2700000" algn="tl">
                    <a:srgbClr val="000000">
                      <a:alpha val="43137"/>
                    </a:srgbClr>
                  </a:outerShdw>
                </a:effectLst>
                <a:latin typeface="Candara" pitchFamily="34" charset="0"/>
                <a:ea typeface="+mj-ea"/>
                <a:cs typeface="Book Antiqua"/>
              </a:rPr>
              <a:t>Le Fort Pinet Laprade (1836) 1</a:t>
            </a:r>
            <a:r>
              <a:rPr lang="fr-FR" sz="1800" kern="0" baseline="30000" dirty="0">
                <a:solidFill>
                  <a:srgbClr val="B4C0FE"/>
                </a:solidFill>
                <a:effectLst>
                  <a:outerShdw blurRad="38100" dist="38100" dir="2700000" algn="tl">
                    <a:srgbClr val="000000">
                      <a:alpha val="43137"/>
                    </a:srgbClr>
                  </a:outerShdw>
                </a:effectLst>
                <a:latin typeface="Candara" pitchFamily="34" charset="0"/>
                <a:ea typeface="+mj-ea"/>
                <a:cs typeface="Book Antiqua"/>
              </a:rPr>
              <a:t>er</a:t>
            </a:r>
            <a:r>
              <a:rPr lang="fr-FR" sz="1800" kern="0" dirty="0">
                <a:solidFill>
                  <a:srgbClr val="B4C0FE"/>
                </a:solidFill>
                <a:effectLst>
                  <a:outerShdw blurRad="38100" dist="38100" dir="2700000" algn="tl">
                    <a:srgbClr val="000000">
                      <a:alpha val="43137"/>
                    </a:srgbClr>
                  </a:outerShdw>
                </a:effectLst>
                <a:latin typeface="Candara" pitchFamily="34" charset="0"/>
                <a:ea typeface="+mj-ea"/>
                <a:cs typeface="Book Antiqua"/>
              </a:rPr>
              <a:t> étage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i="0" u="none" strike="noStrike" kern="0" cap="none" spc="0" normalizeH="0" baseline="0" noProof="0" dirty="0">
                <a:ln>
                  <a:noFill/>
                </a:ln>
                <a:solidFill>
                  <a:srgbClr val="B4C0FE"/>
                </a:solidFill>
                <a:effectLst>
                  <a:outerShdw blurRad="38100" dist="38100" dir="2700000" algn="tl">
                    <a:srgbClr val="000000">
                      <a:alpha val="43137"/>
                    </a:srgbClr>
                  </a:outerShdw>
                </a:effectLst>
                <a:uLnTx/>
                <a:uFillTx/>
                <a:latin typeface="Candara" pitchFamily="34" charset="0"/>
                <a:ea typeface="+mj-ea"/>
                <a:cs typeface="Book Antiqua"/>
              </a:rPr>
              <a:t>Fort Pinet Laprade</a:t>
            </a:r>
            <a:r>
              <a:rPr kumimoji="0" lang="en-US" sz="1800" i="0" u="none" strike="noStrike" kern="0" cap="none" spc="0" normalizeH="0" noProof="0" dirty="0">
                <a:ln>
                  <a:noFill/>
                </a:ln>
                <a:solidFill>
                  <a:srgbClr val="B4C0FE"/>
                </a:solidFill>
                <a:effectLst>
                  <a:outerShdw blurRad="38100" dist="38100" dir="2700000" algn="tl">
                    <a:srgbClr val="000000">
                      <a:alpha val="43137"/>
                    </a:srgbClr>
                  </a:outerShdw>
                </a:effectLst>
                <a:uLnTx/>
                <a:uFillTx/>
                <a:latin typeface="Candara" pitchFamily="34" charset="0"/>
                <a:ea typeface="+mj-ea"/>
                <a:cs typeface="Book Antiqua"/>
              </a:rPr>
              <a:t> (1836) 1</a:t>
            </a:r>
            <a:r>
              <a:rPr kumimoji="0" lang="en-US" sz="1800" i="0" u="none" strike="noStrike" kern="0" cap="none" spc="0" normalizeH="0" baseline="30000" noProof="0" dirty="0">
                <a:ln>
                  <a:noFill/>
                </a:ln>
                <a:solidFill>
                  <a:srgbClr val="B4C0FE"/>
                </a:solidFill>
                <a:effectLst>
                  <a:outerShdw blurRad="38100" dist="38100" dir="2700000" algn="tl">
                    <a:srgbClr val="000000">
                      <a:alpha val="43137"/>
                    </a:srgbClr>
                  </a:outerShdw>
                </a:effectLst>
                <a:uLnTx/>
                <a:uFillTx/>
                <a:latin typeface="Candara" pitchFamily="34" charset="0"/>
                <a:ea typeface="+mj-ea"/>
                <a:cs typeface="Book Antiqua"/>
              </a:rPr>
              <a:t>st</a:t>
            </a:r>
            <a:r>
              <a:rPr kumimoji="0" lang="en-US" sz="1800" i="0" u="none" strike="noStrike" kern="0" cap="none" spc="0" normalizeH="0" noProof="0" dirty="0">
                <a:ln>
                  <a:noFill/>
                </a:ln>
                <a:solidFill>
                  <a:srgbClr val="B4C0FE"/>
                </a:solidFill>
                <a:effectLst>
                  <a:outerShdw blurRad="38100" dist="38100" dir="2700000" algn="tl">
                    <a:srgbClr val="000000">
                      <a:alpha val="43137"/>
                    </a:srgbClr>
                  </a:outerShdw>
                </a:effectLst>
                <a:uLnTx/>
                <a:uFillTx/>
                <a:latin typeface="Candara" pitchFamily="34" charset="0"/>
                <a:ea typeface="+mj-ea"/>
                <a:cs typeface="Book Antiqua"/>
              </a:rPr>
              <a:t> floor</a:t>
            </a:r>
            <a:endParaRPr kumimoji="0" lang="en-US" sz="1800" i="0" u="none" strike="noStrike" kern="0" cap="none" spc="0" normalizeH="0" baseline="0" noProof="0" dirty="0">
              <a:ln>
                <a:noFill/>
              </a:ln>
              <a:solidFill>
                <a:srgbClr val="B4C0FE"/>
              </a:solidFill>
              <a:effectLst>
                <a:outerShdw blurRad="38100" dist="38100" dir="2700000" algn="tl">
                  <a:srgbClr val="000000">
                    <a:alpha val="43137"/>
                  </a:srgbClr>
                </a:outerShdw>
              </a:effectLst>
              <a:uLnTx/>
              <a:uFillTx/>
              <a:latin typeface="Candara" pitchFamily="34" charset="0"/>
              <a:ea typeface="+mj-ea"/>
              <a:cs typeface="Book Antiqua"/>
            </a:endParaRPr>
          </a:p>
        </p:txBody>
      </p:sp>
    </p:spTree>
    <p:extLst>
      <p:ext uri="{BB962C8B-B14F-4D97-AF65-F5344CB8AC3E}">
        <p14:creationId xmlns:p14="http://schemas.microsoft.com/office/powerpoint/2010/main" val="22328475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4253C"/>
        </a:solidFill>
        <a:effectLst/>
      </p:bgPr>
    </p:bg>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p:txBody>
          <a:bodyPr/>
          <a:lstStyle/>
          <a:p>
            <a:fld id="{EE0327A3-A4D7-4253-88FA-58FEE0D77DA5}" type="slidenum">
              <a:rPr lang="fr-FR" smtClean="0">
                <a:solidFill>
                  <a:srgbClr val="0000CC"/>
                </a:solidFill>
                <a:latin typeface="Candara" pitchFamily="34" charset="0"/>
              </a:rPr>
              <a:pPr/>
              <a:t>18</a:t>
            </a:fld>
            <a:endParaRPr lang="fr-FR" dirty="0">
              <a:solidFill>
                <a:srgbClr val="0000CC"/>
              </a:solidFill>
              <a:latin typeface="Candara" pitchFamily="34" charset="0"/>
            </a:endParaRPr>
          </a:p>
        </p:txBody>
      </p:sp>
      <p:sp>
        <p:nvSpPr>
          <p:cNvPr id="7" name="Rectangle 2"/>
          <p:cNvSpPr txBox="1">
            <a:spLocks noChangeArrowheads="1"/>
          </p:cNvSpPr>
          <p:nvPr/>
        </p:nvSpPr>
        <p:spPr bwMode="auto">
          <a:xfrm>
            <a:off x="0" y="980728"/>
            <a:ext cx="4880992" cy="3600400"/>
          </a:xfrm>
          <a:prstGeom prst="rect">
            <a:avLst/>
          </a:prstGeom>
          <a:noFill/>
          <a:ln w="9525">
            <a:noFill/>
            <a:miter lim="800000"/>
            <a:headEnd/>
            <a:tailEnd/>
          </a:ln>
        </p:spPr>
        <p:txBody>
          <a:bodyPr vert="horz" wrap="square" lIns="102994" tIns="51498" rIns="102994" bIns="5149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400" b="1" i="0" u="none" strike="noStrike" kern="0" cap="none" spc="0" normalizeH="0" baseline="0" noProof="0" dirty="0">
                <a:ln>
                  <a:noFill/>
                </a:ln>
                <a:solidFill>
                  <a:srgbClr val="FFFF99"/>
                </a:solidFill>
                <a:effectLst>
                  <a:outerShdw blurRad="38100" dist="38100" dir="2700000" algn="tl">
                    <a:srgbClr val="000000">
                      <a:alpha val="43137"/>
                    </a:srgbClr>
                  </a:outerShdw>
                </a:effectLst>
                <a:uLnTx/>
                <a:uFillTx/>
                <a:latin typeface="Candara" pitchFamily="34" charset="0"/>
                <a:ea typeface="+mj-ea"/>
                <a:cs typeface="Book Antiqua"/>
              </a:rPr>
              <a:t>L'ARCHITECTURE ITALIENNE DE SÉDHIOU</a:t>
            </a:r>
            <a:br>
              <a:rPr kumimoji="0" lang="fr-FR" sz="2400" b="1" i="0" u="none" strike="noStrike" kern="0" cap="none" spc="0" normalizeH="0" baseline="0" noProof="0" dirty="0">
                <a:ln>
                  <a:noFill/>
                </a:ln>
                <a:solidFill>
                  <a:schemeClr val="tx2"/>
                </a:solidFill>
                <a:effectLst>
                  <a:outerShdw blurRad="38100" dist="38100" dir="2700000" algn="tl">
                    <a:srgbClr val="000000">
                      <a:alpha val="43137"/>
                    </a:srgbClr>
                  </a:outerShdw>
                </a:effectLst>
                <a:uLnTx/>
                <a:uFillTx/>
                <a:latin typeface="Candara" pitchFamily="34" charset="0"/>
                <a:ea typeface="+mj-ea"/>
                <a:cs typeface="Book Antiqua"/>
              </a:rPr>
            </a:br>
            <a:r>
              <a:rPr kumimoji="0" lang="fr-FR" sz="2400" b="1" i="0" u="none" strike="noStrike" kern="0" cap="none" spc="0" normalizeH="0" baseline="0" noProof="0" dirty="0">
                <a:ln>
                  <a:noFill/>
                </a:ln>
                <a:solidFill>
                  <a:srgbClr val="B4C0FE"/>
                </a:solidFill>
                <a:effectLst>
                  <a:outerShdw blurRad="38100" dist="38100" dir="2700000" algn="tl">
                    <a:srgbClr val="000000">
                      <a:alpha val="43137"/>
                    </a:srgbClr>
                  </a:outerShdw>
                </a:effectLst>
                <a:uLnTx/>
                <a:uFillTx/>
                <a:latin typeface="Candara" pitchFamily="34" charset="0"/>
                <a:ea typeface="+mj-ea"/>
                <a:cs typeface="Book Antiqua"/>
              </a:rPr>
              <a:t> ITALIAN ARCHITECTURE  RESURGENCE </a:t>
            </a:r>
          </a:p>
          <a:p>
            <a:pPr marL="0" marR="0" lvl="0" indent="0" algn="ctr" defTabSz="914400" rtl="0" eaLnBrk="0" fontAlgn="base" latinLnBrk="0" hangingPunct="0">
              <a:lnSpc>
                <a:spcPct val="100000"/>
              </a:lnSpc>
              <a:spcBef>
                <a:spcPct val="0"/>
              </a:spcBef>
              <a:spcAft>
                <a:spcPct val="0"/>
              </a:spcAft>
              <a:buClrTx/>
              <a:buSzTx/>
              <a:buFontTx/>
              <a:buNone/>
              <a:tabLst/>
              <a:defRPr/>
            </a:pPr>
            <a:r>
              <a:rPr lang="fr-FR" sz="1800" kern="0" dirty="0">
                <a:solidFill>
                  <a:srgbClr val="B4C0FE"/>
                </a:solidFill>
                <a:effectLst>
                  <a:outerShdw blurRad="38100" dist="38100" dir="2700000" algn="tl">
                    <a:srgbClr val="000000">
                      <a:alpha val="43137"/>
                    </a:srgbClr>
                  </a:outerShdw>
                </a:effectLst>
                <a:latin typeface="Candara" pitchFamily="34" charset="0"/>
                <a:ea typeface="+mj-ea"/>
                <a:cs typeface="Book Antiqua"/>
              </a:rPr>
              <a:t>Le Fort Pinet Laprade (1836) escaliers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i="0" u="none" strike="noStrike" kern="0" cap="none" spc="0" normalizeH="0" baseline="0" noProof="0" dirty="0">
                <a:ln>
                  <a:noFill/>
                </a:ln>
                <a:solidFill>
                  <a:srgbClr val="B4C0FE"/>
                </a:solidFill>
                <a:effectLst>
                  <a:outerShdw blurRad="38100" dist="38100" dir="2700000" algn="tl">
                    <a:srgbClr val="000000">
                      <a:alpha val="43137"/>
                    </a:srgbClr>
                  </a:outerShdw>
                </a:effectLst>
                <a:uLnTx/>
                <a:uFillTx/>
                <a:latin typeface="Candara" pitchFamily="34" charset="0"/>
                <a:ea typeface="+mj-ea"/>
                <a:cs typeface="Book Antiqua"/>
              </a:rPr>
              <a:t>Fort Pinet Laprade</a:t>
            </a:r>
            <a:r>
              <a:rPr kumimoji="0" lang="en-US" sz="1800" i="0" u="none" strike="noStrike" kern="0" cap="none" spc="0" normalizeH="0" noProof="0" dirty="0">
                <a:ln>
                  <a:noFill/>
                </a:ln>
                <a:solidFill>
                  <a:srgbClr val="B4C0FE"/>
                </a:solidFill>
                <a:effectLst>
                  <a:outerShdw blurRad="38100" dist="38100" dir="2700000" algn="tl">
                    <a:srgbClr val="000000">
                      <a:alpha val="43137"/>
                    </a:srgbClr>
                  </a:outerShdw>
                </a:effectLst>
                <a:uLnTx/>
                <a:uFillTx/>
                <a:latin typeface="Candara" pitchFamily="34" charset="0"/>
                <a:ea typeface="+mj-ea"/>
                <a:cs typeface="Book Antiqua"/>
              </a:rPr>
              <a:t> (1836) stairs</a:t>
            </a:r>
            <a:endParaRPr kumimoji="0" lang="en-US" sz="1800" i="0" u="none" strike="noStrike" kern="0" cap="none" spc="0" normalizeH="0" baseline="0" noProof="0" dirty="0">
              <a:ln>
                <a:noFill/>
              </a:ln>
              <a:solidFill>
                <a:srgbClr val="B4C0FE"/>
              </a:solidFill>
              <a:effectLst>
                <a:outerShdw blurRad="38100" dist="38100" dir="2700000" algn="tl">
                  <a:srgbClr val="000000">
                    <a:alpha val="43137"/>
                  </a:srgbClr>
                </a:outerShdw>
              </a:effectLst>
              <a:uLnTx/>
              <a:uFillTx/>
              <a:latin typeface="Candara" pitchFamily="34" charset="0"/>
              <a:ea typeface="+mj-ea"/>
              <a:cs typeface="Book Antiqua"/>
            </a:endParaRPr>
          </a:p>
        </p:txBody>
      </p:sp>
      <p:pic>
        <p:nvPicPr>
          <p:cNvPr id="5" name="Image 4" descr="image 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38" y="0"/>
            <a:ext cx="4927562" cy="6858000"/>
          </a:xfrm>
          <a:prstGeom prst="rect">
            <a:avLst/>
          </a:prstGeom>
          <a:ln w="38100" cap="sq">
            <a:solidFill>
              <a:srgbClr val="FFCC66"/>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032168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p:txBody>
          <a:bodyPr/>
          <a:lstStyle/>
          <a:p>
            <a:fld id="{EE0327A3-A4D7-4253-88FA-58FEE0D77DA5}" type="slidenum">
              <a:rPr lang="fr-FR" sz="2400" smtClean="0">
                <a:solidFill>
                  <a:srgbClr val="0000CC"/>
                </a:solidFill>
                <a:latin typeface="Candara" pitchFamily="34" charset="0"/>
              </a:rPr>
              <a:pPr/>
              <a:t>19</a:t>
            </a:fld>
            <a:endParaRPr lang="fr-FR" sz="2400" dirty="0">
              <a:solidFill>
                <a:srgbClr val="0000CC"/>
              </a:solidFill>
              <a:latin typeface="Candara" pitchFamily="34" charset="0"/>
            </a:endParaRPr>
          </a:p>
        </p:txBody>
      </p:sp>
      <p:sp>
        <p:nvSpPr>
          <p:cNvPr id="7" name="Rectangle 2"/>
          <p:cNvSpPr txBox="1">
            <a:spLocks noChangeArrowheads="1"/>
          </p:cNvSpPr>
          <p:nvPr/>
        </p:nvSpPr>
        <p:spPr bwMode="auto">
          <a:xfrm>
            <a:off x="0" y="1196752"/>
            <a:ext cx="4880992" cy="3600400"/>
          </a:xfrm>
          <a:prstGeom prst="rect">
            <a:avLst/>
          </a:prstGeom>
          <a:noFill/>
          <a:ln w="9525">
            <a:noFill/>
            <a:miter lim="800000"/>
            <a:headEnd/>
            <a:tailEnd/>
          </a:ln>
        </p:spPr>
        <p:txBody>
          <a:bodyPr vert="horz" wrap="square" lIns="102994" tIns="51498" rIns="102994" bIns="51498" numCol="1" anchor="ctr" anchorCtr="0" compatLnSpc="1">
            <a:prstTxWarp prst="textNoShape">
              <a:avLst/>
            </a:prstTxWarp>
          </a:bodyPr>
          <a:lstStyle/>
          <a:p>
            <a:pPr algn="ctr"/>
            <a:r>
              <a:rPr kumimoji="0" lang="fr-FR" sz="2400" b="1" i="0" u="none" strike="noStrike" kern="0" cap="none" spc="0" normalizeH="0" baseline="0" noProof="0" dirty="0">
                <a:ln>
                  <a:noFill/>
                </a:ln>
                <a:solidFill>
                  <a:srgbClr val="FFFF99"/>
                </a:solidFill>
                <a:effectLst>
                  <a:outerShdw blurRad="38100" dist="38100" dir="2700000" algn="tl">
                    <a:srgbClr val="000000">
                      <a:alpha val="43137"/>
                    </a:srgbClr>
                  </a:outerShdw>
                </a:effectLst>
                <a:uLnTx/>
                <a:uFillTx/>
                <a:latin typeface="Candara" pitchFamily="34" charset="0"/>
                <a:ea typeface="+mj-ea"/>
                <a:cs typeface="Book Antiqua"/>
              </a:rPr>
              <a:t>L'ARCHITECTURE ITALIENNE DE SÉDHIOU</a:t>
            </a:r>
          </a:p>
          <a:p>
            <a:pPr algn="ctr"/>
            <a:r>
              <a:rPr lang="fr-FR" sz="1800" kern="0" dirty="0">
                <a:solidFill>
                  <a:srgbClr val="4B0D01"/>
                </a:solidFill>
                <a:effectLst>
                  <a:outerShdw blurRad="38100" dist="38100" dir="2700000" algn="tl">
                    <a:srgbClr val="000000">
                      <a:alpha val="43137"/>
                    </a:srgbClr>
                  </a:outerShdw>
                </a:effectLst>
                <a:latin typeface="Candara" pitchFamily="34" charset="0"/>
                <a:ea typeface="+mj-ea"/>
                <a:cs typeface="Book Antiqua"/>
              </a:rPr>
              <a:t>Le Fort Pinet Laprade (1836) 2</a:t>
            </a:r>
            <a:r>
              <a:rPr lang="fr-FR" sz="1800" kern="0" baseline="30000" dirty="0">
                <a:solidFill>
                  <a:srgbClr val="4B0D01"/>
                </a:solidFill>
                <a:effectLst>
                  <a:outerShdw blurRad="38100" dist="38100" dir="2700000" algn="tl">
                    <a:srgbClr val="000000">
                      <a:alpha val="43137"/>
                    </a:srgbClr>
                  </a:outerShdw>
                </a:effectLst>
                <a:latin typeface="Candara" pitchFamily="34" charset="0"/>
                <a:ea typeface="+mj-ea"/>
                <a:cs typeface="Book Antiqua"/>
              </a:rPr>
              <a:t>ème</a:t>
            </a:r>
            <a:r>
              <a:rPr lang="fr-FR" sz="1800" kern="0" dirty="0">
                <a:solidFill>
                  <a:srgbClr val="4B0D01"/>
                </a:solidFill>
                <a:effectLst>
                  <a:outerShdw blurRad="38100" dist="38100" dir="2700000" algn="tl">
                    <a:srgbClr val="000000">
                      <a:alpha val="43137"/>
                    </a:srgbClr>
                  </a:outerShdw>
                </a:effectLst>
                <a:latin typeface="Candara" pitchFamily="34" charset="0"/>
                <a:ea typeface="+mj-ea"/>
                <a:cs typeface="Book Antiqua"/>
              </a:rPr>
              <a:t> étage</a:t>
            </a:r>
          </a:p>
          <a:p>
            <a:pPr marL="0" marR="0" lvl="0" indent="0" algn="ctr" defTabSz="914400" rtl="0" eaLnBrk="0" fontAlgn="base" latinLnBrk="0" hangingPunct="0">
              <a:lnSpc>
                <a:spcPct val="100000"/>
              </a:lnSpc>
              <a:spcBef>
                <a:spcPct val="0"/>
              </a:spcBef>
              <a:spcAft>
                <a:spcPct val="0"/>
              </a:spcAft>
              <a:buClrTx/>
              <a:buSzTx/>
              <a:buFontTx/>
              <a:buNone/>
              <a:tabLst/>
              <a:defRPr/>
            </a:pPr>
            <a:br>
              <a:rPr kumimoji="0" lang="fr-FR" sz="2400" b="1" i="0" u="none" strike="noStrike" kern="0" cap="none" spc="0" normalizeH="0" baseline="0" noProof="0" dirty="0">
                <a:ln>
                  <a:noFill/>
                </a:ln>
                <a:solidFill>
                  <a:srgbClr val="4B0D01"/>
                </a:solidFill>
                <a:effectLst>
                  <a:outerShdw blurRad="38100" dist="38100" dir="2700000" algn="tl">
                    <a:srgbClr val="000000">
                      <a:alpha val="43137"/>
                    </a:srgbClr>
                  </a:outerShdw>
                </a:effectLst>
                <a:uLnTx/>
                <a:uFillTx/>
                <a:latin typeface="Candara" pitchFamily="34" charset="0"/>
                <a:ea typeface="+mj-ea"/>
                <a:cs typeface="Book Antiqua"/>
              </a:rPr>
            </a:br>
            <a:r>
              <a:rPr kumimoji="0" lang="fr-FR" sz="2400" b="1" i="0" u="none" strike="noStrike" kern="0" cap="none" spc="0" normalizeH="0" baseline="0" noProof="0" dirty="0">
                <a:ln>
                  <a:noFill/>
                </a:ln>
                <a:solidFill>
                  <a:srgbClr val="4B0D01"/>
                </a:solidFill>
                <a:effectLst>
                  <a:outerShdw blurRad="38100" dist="38100" dir="2700000" algn="tl">
                    <a:srgbClr val="000000">
                      <a:alpha val="43137"/>
                    </a:srgbClr>
                  </a:outerShdw>
                </a:effectLst>
                <a:uLnTx/>
                <a:uFillTx/>
                <a:latin typeface="Candara" pitchFamily="34" charset="0"/>
                <a:ea typeface="+mj-ea"/>
                <a:cs typeface="Book Antiqua"/>
              </a:rPr>
              <a:t> ITALIAN ARCHITECTURE  RESURGENCE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i="0" u="none" strike="noStrike" kern="0" cap="none" spc="0" normalizeH="0" baseline="0" noProof="0" dirty="0">
                <a:ln>
                  <a:noFill/>
                </a:ln>
                <a:solidFill>
                  <a:srgbClr val="4B0D01"/>
                </a:solidFill>
                <a:effectLst>
                  <a:outerShdw blurRad="38100" dist="38100" dir="2700000" algn="tl">
                    <a:srgbClr val="000000">
                      <a:alpha val="43137"/>
                    </a:srgbClr>
                  </a:outerShdw>
                </a:effectLst>
                <a:uLnTx/>
                <a:uFillTx/>
                <a:latin typeface="Candara" pitchFamily="34" charset="0"/>
                <a:ea typeface="+mj-ea"/>
                <a:cs typeface="Book Antiqua"/>
              </a:rPr>
              <a:t>Fort Pinet Laprade</a:t>
            </a:r>
            <a:r>
              <a:rPr kumimoji="0" lang="en-US" sz="1800" i="0" u="none" strike="noStrike" kern="0" cap="none" spc="0" normalizeH="0" noProof="0" dirty="0">
                <a:ln>
                  <a:noFill/>
                </a:ln>
                <a:solidFill>
                  <a:srgbClr val="4B0D01"/>
                </a:solidFill>
                <a:effectLst>
                  <a:outerShdw blurRad="38100" dist="38100" dir="2700000" algn="tl">
                    <a:srgbClr val="000000">
                      <a:alpha val="43137"/>
                    </a:srgbClr>
                  </a:outerShdw>
                </a:effectLst>
                <a:uLnTx/>
                <a:uFillTx/>
                <a:latin typeface="Candara" pitchFamily="34" charset="0"/>
                <a:ea typeface="+mj-ea"/>
                <a:cs typeface="Book Antiqua"/>
              </a:rPr>
              <a:t> (1836) 2</a:t>
            </a:r>
            <a:r>
              <a:rPr kumimoji="0" lang="en-US" sz="1800" i="0" u="none" strike="noStrike" kern="0" cap="none" spc="0" normalizeH="0" baseline="30000" noProof="0" dirty="0">
                <a:ln>
                  <a:noFill/>
                </a:ln>
                <a:solidFill>
                  <a:srgbClr val="4B0D01"/>
                </a:solidFill>
                <a:effectLst>
                  <a:outerShdw blurRad="38100" dist="38100" dir="2700000" algn="tl">
                    <a:srgbClr val="000000">
                      <a:alpha val="43137"/>
                    </a:srgbClr>
                  </a:outerShdw>
                </a:effectLst>
                <a:uLnTx/>
                <a:uFillTx/>
                <a:latin typeface="Candara" pitchFamily="34" charset="0"/>
                <a:ea typeface="+mj-ea"/>
                <a:cs typeface="Book Antiqua"/>
              </a:rPr>
              <a:t>nd</a:t>
            </a:r>
            <a:r>
              <a:rPr kumimoji="0" lang="en-US" sz="1800" i="0" u="none" strike="noStrike" kern="0" cap="none" spc="0" normalizeH="0" noProof="0" dirty="0">
                <a:ln>
                  <a:noFill/>
                </a:ln>
                <a:solidFill>
                  <a:srgbClr val="4B0D01"/>
                </a:solidFill>
                <a:effectLst>
                  <a:outerShdw blurRad="38100" dist="38100" dir="2700000" algn="tl">
                    <a:srgbClr val="000000">
                      <a:alpha val="43137"/>
                    </a:srgbClr>
                  </a:outerShdw>
                </a:effectLst>
                <a:uLnTx/>
                <a:uFillTx/>
                <a:latin typeface="Candara" pitchFamily="34" charset="0"/>
                <a:ea typeface="+mj-ea"/>
                <a:cs typeface="Book Antiqua"/>
              </a:rPr>
              <a:t> floor</a:t>
            </a:r>
            <a:endParaRPr kumimoji="0" lang="en-US" sz="1800" i="0" u="none" strike="noStrike" kern="0" cap="none" spc="0" normalizeH="0" baseline="0" noProof="0" dirty="0">
              <a:ln>
                <a:noFill/>
              </a:ln>
              <a:solidFill>
                <a:srgbClr val="4B0D01"/>
              </a:solidFill>
              <a:effectLst>
                <a:outerShdw blurRad="38100" dist="38100" dir="2700000" algn="tl">
                  <a:srgbClr val="000000">
                    <a:alpha val="43137"/>
                  </a:srgbClr>
                </a:outerShdw>
              </a:effectLst>
              <a:uLnTx/>
              <a:uFillTx/>
              <a:latin typeface="Candara" pitchFamily="34" charset="0"/>
              <a:ea typeface="+mj-ea"/>
              <a:cs typeface="Book Antiqua"/>
            </a:endParaRPr>
          </a:p>
        </p:txBody>
      </p:sp>
      <p:pic>
        <p:nvPicPr>
          <p:cNvPr id="5" name="Image 4" descr="IMG_3821 - copie.JPG"/>
          <p:cNvPicPr>
            <a:picLocks noChangeAspect="1"/>
          </p:cNvPicPr>
          <p:nvPr/>
        </p:nvPicPr>
        <p:blipFill>
          <a:blip r:embed="rId3">
            <a:lum contrast="10000"/>
            <a:extLst>
              <a:ext uri="{28A0092B-C50C-407E-A947-70E740481C1C}">
                <a14:useLocalDpi xmlns:a14="http://schemas.microsoft.com/office/drawing/2010/main" val="0"/>
              </a:ext>
            </a:extLst>
          </a:blip>
          <a:stretch>
            <a:fillRect/>
          </a:stretch>
        </p:blipFill>
        <p:spPr>
          <a:xfrm rot="5400000">
            <a:off x="3960000" y="900000"/>
            <a:ext cx="6700015" cy="5025008"/>
          </a:xfrm>
          <a:prstGeom prst="rect">
            <a:avLst/>
          </a:prstGeom>
          <a:ln w="38100" cap="sq">
            <a:solidFill>
              <a:srgbClr val="2E0D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441489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endParaRPr lang="fr-FR" dirty="0"/>
          </a:p>
        </p:txBody>
      </p:sp>
      <p:sp>
        <p:nvSpPr>
          <p:cNvPr id="5" name="Espace réservé du numéro de diapositive 4"/>
          <p:cNvSpPr>
            <a:spLocks noGrp="1"/>
          </p:cNvSpPr>
          <p:nvPr>
            <p:ph type="sldNum" sz="quarter" idx="12"/>
          </p:nvPr>
        </p:nvSpPr>
        <p:spPr/>
        <p:txBody>
          <a:bodyPr/>
          <a:lstStyle/>
          <a:p>
            <a:fld id="{EE0327A3-A4D7-4253-88FA-58FEE0D77DA5}" type="slidenum">
              <a:rPr lang="fr-FR" smtClean="0"/>
              <a:pPr/>
              <a:t>2</a:t>
            </a:fld>
            <a:endParaRPr lang="fr-FR"/>
          </a:p>
        </p:txBody>
      </p:sp>
      <p:sp>
        <p:nvSpPr>
          <p:cNvPr id="6" name="ZoneTexte 5"/>
          <p:cNvSpPr txBox="1"/>
          <p:nvPr/>
        </p:nvSpPr>
        <p:spPr>
          <a:xfrm>
            <a:off x="4088904" y="1124744"/>
            <a:ext cx="5400600" cy="4893647"/>
          </a:xfrm>
          <a:prstGeom prst="rect">
            <a:avLst/>
          </a:prstGeom>
          <a:noFill/>
        </p:spPr>
        <p:txBody>
          <a:bodyPr wrap="square" rtlCol="0">
            <a:spAutoFit/>
          </a:bodyPr>
          <a:lstStyle/>
          <a:p>
            <a:pPr algn="just"/>
            <a:r>
              <a:rPr lang="en-GB" sz="2000" b="1" dirty="0">
                <a:solidFill>
                  <a:srgbClr val="FFFF99"/>
                </a:solidFill>
                <a:latin typeface="Candara" pitchFamily="34" charset="0"/>
              </a:rPr>
              <a:t>D</a:t>
            </a:r>
            <a:r>
              <a:rPr lang="en-US" sz="2000" b="1" dirty="0">
                <a:solidFill>
                  <a:srgbClr val="FFFF99"/>
                </a:solidFill>
                <a:latin typeface="Candara" pitchFamily="34" charset="0"/>
              </a:rPr>
              <a:t>iagne Chanel is an international and eclectic artist working with painting, sculpture - strongly inspired by Italian Renaissance -  as well as architecture, performance, video and photography… </a:t>
            </a:r>
          </a:p>
          <a:p>
            <a:pPr algn="just"/>
            <a:endParaRPr lang="fr-FR" sz="600" dirty="0">
              <a:solidFill>
                <a:srgbClr val="FFFF99"/>
              </a:solidFill>
              <a:latin typeface="Candara" pitchFamily="34" charset="0"/>
            </a:endParaRPr>
          </a:p>
          <a:p>
            <a:pPr algn="just"/>
            <a:r>
              <a:rPr lang="en-US" sz="2000" b="1" dirty="0">
                <a:solidFill>
                  <a:srgbClr val="FFFF99"/>
                </a:solidFill>
                <a:latin typeface="Candara" pitchFamily="34" charset="0"/>
              </a:rPr>
              <a:t>For the past 10 years, Diagne Chanel has been developing intercultural themes undergoing through French society, including exhibitions in several major international museums and published two children’s books with </a:t>
            </a:r>
            <a:r>
              <a:rPr lang="fr-FR" sz="2000" b="1" dirty="0">
                <a:solidFill>
                  <a:srgbClr val="FFFF99"/>
                </a:solidFill>
                <a:latin typeface="Candara" pitchFamily="34" charset="0"/>
              </a:rPr>
              <a:t>Paris-Musées, in France</a:t>
            </a:r>
            <a:r>
              <a:rPr lang="en-US" sz="2000" b="1" dirty="0">
                <a:solidFill>
                  <a:srgbClr val="FFFF99"/>
                </a:solidFill>
                <a:latin typeface="Candara" pitchFamily="34" charset="0"/>
              </a:rPr>
              <a:t>. </a:t>
            </a:r>
          </a:p>
          <a:p>
            <a:pPr algn="just"/>
            <a:endParaRPr lang="fr-FR" sz="600" dirty="0">
              <a:solidFill>
                <a:srgbClr val="FFFF99"/>
              </a:solidFill>
              <a:latin typeface="Candara" pitchFamily="34" charset="0"/>
            </a:endParaRPr>
          </a:p>
          <a:p>
            <a:pPr algn="just"/>
            <a:r>
              <a:rPr lang="en-US" sz="2000" b="1" dirty="0">
                <a:solidFill>
                  <a:srgbClr val="FFFF99"/>
                </a:solidFill>
                <a:latin typeface="Candara" pitchFamily="34" charset="0"/>
              </a:rPr>
              <a:t>Chanel’s creative process unveiled the Southern Sudan's genocide, and is involved in numerous human rights campaigns against racism and discrimination.</a:t>
            </a:r>
            <a:endParaRPr lang="fr-FR" sz="2000" dirty="0">
              <a:solidFill>
                <a:srgbClr val="FFFF99"/>
              </a:solidFill>
              <a:latin typeface="Candara" pitchFamily="34" charset="0"/>
            </a:endParaRPr>
          </a:p>
        </p:txBody>
      </p:sp>
      <p:pic>
        <p:nvPicPr>
          <p:cNvPr id="1026" name="Picture 2" descr="H:\ARTISTES\ARTISTES 2007\Diagne CHANEL\IMAGES\Maryame a Noel.tiff"/>
          <p:cNvPicPr>
            <a:picLocks noChangeAspect="1" noChangeArrowheads="1"/>
          </p:cNvPicPr>
          <p:nvPr/>
        </p:nvPicPr>
        <p:blipFill>
          <a:blip r:embed="rId3"/>
          <a:srcRect l="3345" t="1974" r="2992" b="12492"/>
          <a:stretch>
            <a:fillRect/>
          </a:stretch>
        </p:blipFill>
        <p:spPr bwMode="auto">
          <a:xfrm>
            <a:off x="560512" y="1196752"/>
            <a:ext cx="3024336" cy="4680520"/>
          </a:xfrm>
          <a:prstGeom prst="rect">
            <a:avLst/>
          </a:prstGeom>
          <a:ln w="38100" cap="sq">
            <a:solidFill>
              <a:srgbClr val="FFFF99"/>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4253C"/>
        </a:solidFill>
        <a:effectLst/>
      </p:bgPr>
    </p:bg>
    <p:spTree>
      <p:nvGrpSpPr>
        <p:cNvPr id="1" name=""/>
        <p:cNvGrpSpPr/>
        <p:nvPr/>
      </p:nvGrpSpPr>
      <p:grpSpPr>
        <a:xfrm>
          <a:off x="0" y="0"/>
          <a:ext cx="0" cy="0"/>
          <a:chOff x="0" y="0"/>
          <a:chExt cx="0" cy="0"/>
        </a:xfrm>
      </p:grpSpPr>
      <p:sp>
        <p:nvSpPr>
          <p:cNvPr id="30721" name="Rectangle 2"/>
          <p:cNvSpPr>
            <a:spLocks noGrp="1" noChangeArrowheads="1"/>
          </p:cNvSpPr>
          <p:nvPr>
            <p:ph type="title"/>
          </p:nvPr>
        </p:nvSpPr>
        <p:spPr>
          <a:xfrm>
            <a:off x="1352600" y="332657"/>
            <a:ext cx="7056784" cy="864096"/>
          </a:xfrm>
        </p:spPr>
        <p:txBody>
          <a:bodyPr/>
          <a:lstStyle/>
          <a:p>
            <a:r>
              <a:rPr lang="fr-FR" sz="2400" b="1" dirty="0">
                <a:solidFill>
                  <a:srgbClr val="FFFF99"/>
                </a:solidFill>
                <a:effectLst>
                  <a:outerShdw blurRad="38100" dist="38100" dir="2700000" algn="tl">
                    <a:srgbClr val="000000">
                      <a:alpha val="43137"/>
                    </a:srgbClr>
                  </a:outerShdw>
                </a:effectLst>
                <a:latin typeface="Candara" pitchFamily="34" charset="0"/>
                <a:cs typeface="Book Antiqua"/>
              </a:rPr>
              <a:t>PRESENCE  PALLADIENNE EN CASAMANCE</a:t>
            </a:r>
            <a:br>
              <a:rPr lang="fr-FR" sz="2400" b="1" dirty="0">
                <a:solidFill>
                  <a:srgbClr val="FFFF99"/>
                </a:solidFill>
                <a:effectLst>
                  <a:outerShdw blurRad="38100" dist="38100" dir="2700000" algn="tl">
                    <a:srgbClr val="000000">
                      <a:alpha val="43137"/>
                    </a:srgbClr>
                  </a:outerShdw>
                </a:effectLst>
                <a:latin typeface="Candara" pitchFamily="34" charset="0"/>
                <a:cs typeface="Book Antiqua"/>
              </a:rPr>
            </a:br>
            <a:r>
              <a:rPr lang="fr-FR" sz="2400" b="1" dirty="0">
                <a:solidFill>
                  <a:srgbClr val="B4C0FE"/>
                </a:solidFill>
                <a:effectLst>
                  <a:outerShdw blurRad="38100" dist="38100" dir="2700000" algn="tl">
                    <a:srgbClr val="000000">
                      <a:alpha val="43137"/>
                    </a:srgbClr>
                  </a:outerShdw>
                </a:effectLst>
                <a:latin typeface="Candara" pitchFamily="34" charset="0"/>
                <a:cs typeface="Book Antiqua"/>
              </a:rPr>
              <a:t>ITALIAN ARCHITECTURE  RESURGENT  </a:t>
            </a:r>
          </a:p>
        </p:txBody>
      </p:sp>
      <p:sp>
        <p:nvSpPr>
          <p:cNvPr id="6" name="Espace réservé du numéro de diapositive 5"/>
          <p:cNvSpPr>
            <a:spLocks noGrp="1"/>
          </p:cNvSpPr>
          <p:nvPr>
            <p:ph type="sldNum" sz="quarter" idx="12"/>
          </p:nvPr>
        </p:nvSpPr>
        <p:spPr>
          <a:xfrm>
            <a:off x="128464" y="6237312"/>
            <a:ext cx="9777536" cy="620688"/>
          </a:xfrm>
        </p:spPr>
        <p:txBody>
          <a:bodyPr/>
          <a:lstStyle/>
          <a:p>
            <a:pPr algn="ctr"/>
            <a:r>
              <a:rPr lang="fr-FR" sz="2000" b="1" dirty="0">
                <a:solidFill>
                  <a:schemeClr val="tx2">
                    <a:lumMod val="50000"/>
                    <a:lumOff val="50000"/>
                  </a:schemeClr>
                </a:solidFill>
              </a:rPr>
              <a:t>le Fort </a:t>
            </a:r>
            <a:r>
              <a:rPr lang="fr-FR" sz="2000" b="1" dirty="0" err="1">
                <a:solidFill>
                  <a:schemeClr val="tx2">
                    <a:lumMod val="50000"/>
                    <a:lumOff val="50000"/>
                  </a:schemeClr>
                </a:solidFill>
              </a:rPr>
              <a:t>Pinet</a:t>
            </a:r>
            <a:r>
              <a:rPr lang="fr-FR" sz="2000" b="1" dirty="0">
                <a:solidFill>
                  <a:schemeClr val="tx2">
                    <a:lumMod val="50000"/>
                    <a:lumOff val="50000"/>
                  </a:schemeClr>
                </a:solidFill>
              </a:rPr>
              <a:t> Laprade      Façade sur le fleuve</a:t>
            </a:r>
            <a:endParaRPr lang="fr-FR" sz="2000" dirty="0">
              <a:solidFill>
                <a:srgbClr val="0000CC"/>
              </a:solidFill>
              <a:latin typeface="Candara" pitchFamily="34" charset="0"/>
            </a:endParaRPr>
          </a:p>
        </p:txBody>
      </p:sp>
      <p:pic>
        <p:nvPicPr>
          <p:cNvPr id="2" name="Image 1" descr="IMG_3824.JPG"/>
          <p:cNvPicPr>
            <a:picLocks noChangeAspect="1"/>
          </p:cNvPicPr>
          <p:nvPr/>
        </p:nvPicPr>
        <p:blipFill>
          <a:blip r:embed="rId3">
            <a:lum bright="-10000" contrast="10000"/>
            <a:extLst>
              <a:ext uri="{28A0092B-C50C-407E-A947-70E740481C1C}">
                <a14:useLocalDpi xmlns:a14="http://schemas.microsoft.com/office/drawing/2010/main" val="0"/>
              </a:ext>
            </a:extLst>
          </a:blip>
          <a:stretch>
            <a:fillRect/>
          </a:stretch>
        </p:blipFill>
        <p:spPr>
          <a:xfrm>
            <a:off x="1352600" y="1340768"/>
            <a:ext cx="7067773" cy="4680520"/>
          </a:xfrm>
          <a:prstGeom prst="rect">
            <a:avLst/>
          </a:prstGeom>
          <a:ln w="38100" cap="sq">
            <a:solidFill>
              <a:srgbClr val="FFFF99"/>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338283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5F2301"/>
        </a:solidFill>
        <a:effectLst/>
      </p:bgPr>
    </p:bg>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a:xfrm>
            <a:off x="632520" y="332656"/>
            <a:ext cx="8712964" cy="936108"/>
          </a:xfrm>
        </p:spPr>
        <p:txBody>
          <a:bodyPr/>
          <a:lstStyle/>
          <a:p>
            <a:pPr algn="r" eaLnBrk="1" hangingPunct="1"/>
            <a:r>
              <a:rPr lang="fr-FR" sz="2400" b="1" dirty="0">
                <a:solidFill>
                  <a:srgbClr val="000099"/>
                </a:solidFill>
                <a:effectLst>
                  <a:outerShdw blurRad="38100" dist="38100" dir="2700000" algn="tl">
                    <a:srgbClr val="000000">
                      <a:alpha val="43137"/>
                    </a:srgbClr>
                  </a:outerShdw>
                </a:effectLst>
                <a:latin typeface="Candara" pitchFamily="34" charset="0"/>
              </a:rPr>
              <a:t>UNE SAISON AU SUD SOUDAN / </a:t>
            </a:r>
            <a:r>
              <a:rPr lang="en-US" sz="2400" b="1" i="1" dirty="0">
                <a:solidFill>
                  <a:srgbClr val="FFFF99"/>
                </a:solidFill>
                <a:effectLst>
                  <a:outerShdw blurRad="38100" dist="38100" dir="2700000" algn="tl">
                    <a:srgbClr val="000000">
                      <a:alpha val="43137"/>
                    </a:srgbClr>
                  </a:outerShdw>
                </a:effectLst>
                <a:latin typeface="Candara" pitchFamily="34" charset="0"/>
              </a:rPr>
              <a:t>A Season in Southern Sudan</a:t>
            </a:r>
            <a:br>
              <a:rPr lang="fr-FR" sz="2700" b="1" dirty="0">
                <a:solidFill>
                  <a:srgbClr val="000099"/>
                </a:solidFill>
                <a:effectLst>
                  <a:outerShdw blurRad="38100" dist="38100" dir="2700000" algn="tl">
                    <a:srgbClr val="000000">
                      <a:alpha val="43137"/>
                    </a:srgbClr>
                  </a:outerShdw>
                </a:effectLst>
                <a:latin typeface="Candara" pitchFamily="34" charset="0"/>
              </a:rPr>
            </a:br>
            <a:r>
              <a:rPr lang="fr-FR" sz="1800" dirty="0">
                <a:solidFill>
                  <a:srgbClr val="000099"/>
                </a:solidFill>
                <a:effectLst>
                  <a:outerShdw blurRad="38100" dist="38100" dir="2700000" algn="tl">
                    <a:srgbClr val="000000">
                      <a:alpha val="43137"/>
                    </a:srgbClr>
                  </a:outerShdw>
                </a:effectLst>
                <a:latin typeface="Candara" pitchFamily="34" charset="0"/>
              </a:rPr>
              <a:t>		</a:t>
            </a:r>
            <a:r>
              <a:rPr lang="fr-FR" sz="1800" i="1" dirty="0">
                <a:solidFill>
                  <a:srgbClr val="000099"/>
                </a:solidFill>
                <a:effectLst>
                  <a:outerShdw blurRad="38100" dist="38100" dir="2700000" algn="tl">
                    <a:srgbClr val="000000">
                      <a:alpha val="43137"/>
                    </a:srgbClr>
                  </a:outerShdw>
                </a:effectLst>
                <a:latin typeface="Candara" pitchFamily="34" charset="0"/>
              </a:rPr>
              <a:t>III. Pas de printemps pour Geronimo / </a:t>
            </a:r>
            <a:r>
              <a:rPr lang="fr-FR" sz="1800" i="1" dirty="0">
                <a:solidFill>
                  <a:srgbClr val="FFFF99"/>
                </a:solidFill>
                <a:effectLst>
                  <a:outerShdw blurRad="38100" dist="38100" dir="2700000" algn="tl">
                    <a:srgbClr val="000000">
                      <a:alpha val="43137"/>
                    </a:srgbClr>
                  </a:outerShdw>
                </a:effectLst>
                <a:latin typeface="Candara" pitchFamily="34" charset="0"/>
              </a:rPr>
              <a:t>III.</a:t>
            </a:r>
            <a:r>
              <a:rPr lang="fr-FR" sz="1800" i="1" dirty="0">
                <a:solidFill>
                  <a:srgbClr val="000099"/>
                </a:solidFill>
                <a:effectLst>
                  <a:outerShdw blurRad="38100" dist="38100" dir="2700000" algn="tl">
                    <a:srgbClr val="000000">
                      <a:alpha val="43137"/>
                    </a:srgbClr>
                  </a:outerShdw>
                </a:effectLst>
                <a:latin typeface="Candara" pitchFamily="34" charset="0"/>
              </a:rPr>
              <a:t> </a:t>
            </a:r>
            <a:r>
              <a:rPr lang="en-US" sz="1800" i="1" dirty="0">
                <a:solidFill>
                  <a:srgbClr val="FFFF99"/>
                </a:solidFill>
                <a:effectLst>
                  <a:outerShdw blurRad="38100" dist="38100" dir="2700000" algn="tl">
                    <a:srgbClr val="000000">
                      <a:alpha val="43137"/>
                    </a:srgbClr>
                  </a:outerShdw>
                </a:effectLst>
                <a:latin typeface="Candara" pitchFamily="34" charset="0"/>
              </a:rPr>
              <a:t>No Spring for Geronimo</a:t>
            </a:r>
          </a:p>
        </p:txBody>
      </p:sp>
      <p:sp>
        <p:nvSpPr>
          <p:cNvPr id="32771" name="TextBox 2"/>
          <p:cNvSpPr txBox="1">
            <a:spLocks noChangeArrowheads="1"/>
          </p:cNvSpPr>
          <p:nvPr/>
        </p:nvSpPr>
        <p:spPr bwMode="auto">
          <a:xfrm>
            <a:off x="6714811" y="5733256"/>
            <a:ext cx="2908098" cy="750333"/>
          </a:xfrm>
          <a:prstGeom prst="rect">
            <a:avLst/>
          </a:prstGeom>
          <a:noFill/>
          <a:ln w="9525">
            <a:noFill/>
            <a:miter lim="800000"/>
            <a:headEnd/>
            <a:tailEnd/>
          </a:ln>
        </p:spPr>
        <p:txBody>
          <a:bodyPr wrap="none" lIns="102994" tIns="51498" rIns="102994" bIns="51498">
            <a:spAutoFit/>
          </a:bodyPr>
          <a:lstStyle/>
          <a:p>
            <a:r>
              <a:rPr lang="en-US" sz="1400" b="1" i="1" dirty="0">
                <a:solidFill>
                  <a:srgbClr val="000099"/>
                </a:solidFill>
                <a:latin typeface="Candara" pitchFamily="34" charset="0"/>
              </a:rPr>
              <a:t>Retour d</a:t>
            </a:r>
            <a:r>
              <a:rPr lang="en-US" altLang="en-US" sz="1400" b="1" i="1" dirty="0">
                <a:solidFill>
                  <a:srgbClr val="000099"/>
                </a:solidFill>
                <a:latin typeface="Candara" pitchFamily="34" charset="0"/>
              </a:rPr>
              <a:t>’</a:t>
            </a:r>
            <a:r>
              <a:rPr lang="en-US" sz="1400" b="1" i="1" dirty="0">
                <a:solidFill>
                  <a:srgbClr val="000099"/>
                </a:solidFill>
                <a:latin typeface="Candara" pitchFamily="34" charset="0"/>
              </a:rPr>
              <a:t>Afrique XIII</a:t>
            </a:r>
            <a:r>
              <a:rPr lang="en-US" sz="1400" dirty="0">
                <a:solidFill>
                  <a:srgbClr val="000099"/>
                </a:solidFill>
                <a:latin typeface="Candara" pitchFamily="34" charset="0"/>
              </a:rPr>
              <a:t>, 1999, tempera</a:t>
            </a:r>
          </a:p>
          <a:p>
            <a:r>
              <a:rPr lang="en-US" sz="1400" dirty="0">
                <a:solidFill>
                  <a:srgbClr val="000099"/>
                </a:solidFill>
                <a:latin typeface="Candara" pitchFamily="34" charset="0"/>
              </a:rPr>
              <a:t>s/ </a:t>
            </a:r>
            <a:r>
              <a:rPr lang="fr-FR" sz="1400" dirty="0">
                <a:solidFill>
                  <a:srgbClr val="000099"/>
                </a:solidFill>
                <a:latin typeface="Candara" pitchFamily="34" charset="0"/>
              </a:rPr>
              <a:t>papier</a:t>
            </a:r>
            <a:r>
              <a:rPr lang="en-US" sz="1400" dirty="0">
                <a:solidFill>
                  <a:srgbClr val="000099"/>
                </a:solidFill>
                <a:latin typeface="Candara" pitchFamily="34" charset="0"/>
              </a:rPr>
              <a:t> Vinci,130 X 140 cm,</a:t>
            </a:r>
          </a:p>
          <a:p>
            <a:r>
              <a:rPr lang="fr-FR" sz="1400" dirty="0">
                <a:solidFill>
                  <a:srgbClr val="000099"/>
                </a:solidFill>
                <a:latin typeface="Candara" pitchFamily="34" charset="0"/>
              </a:rPr>
              <a:t>Collection de l'artiste, Paris</a:t>
            </a:r>
            <a:endParaRPr lang="fr-FR" dirty="0">
              <a:solidFill>
                <a:srgbClr val="000099"/>
              </a:solidFill>
              <a:latin typeface="Candara" pitchFamily="34" charset="0"/>
            </a:endParaRPr>
          </a:p>
        </p:txBody>
      </p:sp>
      <p:pic>
        <p:nvPicPr>
          <p:cNvPr id="5" name="Image 4" descr="Retour d'Afrique10.jpg"/>
          <p:cNvPicPr>
            <a:picLocks noChangeAspect="1"/>
          </p:cNvPicPr>
          <p:nvPr/>
        </p:nvPicPr>
        <p:blipFill>
          <a:blip r:embed="rId3" cstate="email"/>
          <a:stretch>
            <a:fillRect/>
          </a:stretch>
        </p:blipFill>
        <p:spPr>
          <a:xfrm>
            <a:off x="494589" y="1220238"/>
            <a:ext cx="6186603" cy="5305106"/>
          </a:xfrm>
          <a:prstGeom prst="rect">
            <a:avLst/>
          </a:prstGeom>
          <a:ln>
            <a:solidFill>
              <a:srgbClr val="3333FF"/>
            </a:solidFill>
          </a:ln>
          <a:effectLst>
            <a:outerShdw blurRad="292100" dist="139700" dir="2700000" algn="tl" rotWithShape="0">
              <a:srgbClr val="333333">
                <a:alpha val="65000"/>
              </a:srgbClr>
            </a:outerShdw>
          </a:effectLst>
        </p:spPr>
      </p:pic>
      <p:sp>
        <p:nvSpPr>
          <p:cNvPr id="6" name="Espace réservé du numéro de diapositive 5"/>
          <p:cNvSpPr>
            <a:spLocks noGrp="1"/>
          </p:cNvSpPr>
          <p:nvPr>
            <p:ph type="sldNum" sz="quarter" idx="12"/>
          </p:nvPr>
        </p:nvSpPr>
        <p:spPr>
          <a:xfrm>
            <a:off x="7473280" y="6237312"/>
            <a:ext cx="2063750" cy="457201"/>
          </a:xfrm>
        </p:spPr>
        <p:txBody>
          <a:bodyPr/>
          <a:lstStyle/>
          <a:p>
            <a:fld id="{EE0327A3-A4D7-4253-88FA-58FEE0D77DA5}" type="slidenum">
              <a:rPr lang="fr-FR" smtClean="0">
                <a:solidFill>
                  <a:srgbClr val="FFFF99"/>
                </a:solidFill>
                <a:latin typeface="Candara" pitchFamily="34" charset="0"/>
              </a:rPr>
              <a:pPr/>
              <a:t>21</a:t>
            </a:fld>
            <a:endParaRPr lang="fr-FR" dirty="0">
              <a:solidFill>
                <a:srgbClr val="FFFF99"/>
              </a:solidFill>
              <a:latin typeface="Candara"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EE0327A3-A4D7-4253-88FA-58FEE0D77DA5}" type="slidenum">
              <a:rPr lang="fr-FR" smtClean="0"/>
              <a:pPr/>
              <a:t>22</a:t>
            </a:fld>
            <a:endParaRPr lang="fr-FR"/>
          </a:p>
        </p:txBody>
      </p:sp>
      <p:pic>
        <p:nvPicPr>
          <p:cNvPr id="6" name="Image 5" descr="Miroirs Mortels-Diagne Chanel-Fatal Mirrors, Janv.2013 (glissé(e)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73" y="-33792"/>
            <a:ext cx="9906000" cy="6858000"/>
          </a:xfrm>
          <a:prstGeom prst="rect">
            <a:avLst/>
          </a:prstGeom>
        </p:spPr>
      </p:pic>
    </p:spTree>
    <p:extLst>
      <p:ext uri="{BB962C8B-B14F-4D97-AF65-F5344CB8AC3E}">
        <p14:creationId xmlns:p14="http://schemas.microsoft.com/office/powerpoint/2010/main" val="36870156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a:xfrm>
            <a:off x="3440832" y="5949280"/>
            <a:ext cx="3136900" cy="720080"/>
          </a:xfrm>
        </p:spPr>
        <p:txBody>
          <a:bodyPr/>
          <a:lstStyle/>
          <a:p>
            <a:r>
              <a:rPr lang="fr-FR" sz="1800" b="1" i="1" dirty="0">
                <a:solidFill>
                  <a:srgbClr val="24253C"/>
                </a:solidFill>
                <a:latin typeface="Candara" pitchFamily="34" charset="0"/>
              </a:rPr>
              <a:t>The Recumbent Statues</a:t>
            </a:r>
            <a:r>
              <a:rPr lang="fr-FR" sz="1800" dirty="0">
                <a:solidFill>
                  <a:srgbClr val="24253C"/>
                </a:solidFill>
                <a:latin typeface="Candara" pitchFamily="34" charset="0"/>
              </a:rPr>
              <a:t>, Apt, Fondation Blachère</a:t>
            </a:r>
          </a:p>
        </p:txBody>
      </p:sp>
      <p:sp>
        <p:nvSpPr>
          <p:cNvPr id="5" name="Espace réservé du numéro de diapositive 4"/>
          <p:cNvSpPr>
            <a:spLocks noGrp="1"/>
          </p:cNvSpPr>
          <p:nvPr>
            <p:ph type="sldNum" sz="quarter" idx="12"/>
          </p:nvPr>
        </p:nvSpPr>
        <p:spPr/>
        <p:txBody>
          <a:bodyPr/>
          <a:lstStyle/>
          <a:p>
            <a:fld id="{EE0327A3-A4D7-4253-88FA-58FEE0D77DA5}" type="slidenum">
              <a:rPr lang="fr-FR" smtClean="0"/>
              <a:pPr/>
              <a:t>23</a:t>
            </a:fld>
            <a:endParaRPr lang="fr-FR"/>
          </a:p>
        </p:txBody>
      </p:sp>
      <p:pic>
        <p:nvPicPr>
          <p:cNvPr id="7" name="Picture 5" descr="C:\Users\Florence\Desktop\Les Gisantes-Apt-Fondation Blachère.png"/>
          <p:cNvPicPr>
            <a:picLocks noChangeAspect="1" noChangeArrowheads="1"/>
          </p:cNvPicPr>
          <p:nvPr/>
        </p:nvPicPr>
        <p:blipFill>
          <a:blip r:embed="rId3"/>
          <a:srcRect l="1946" t="1242" r="1747" b="18005"/>
          <a:stretch>
            <a:fillRect/>
          </a:stretch>
        </p:blipFill>
        <p:spPr bwMode="auto">
          <a:xfrm>
            <a:off x="1064568" y="764704"/>
            <a:ext cx="7677160" cy="5040560"/>
          </a:xfrm>
          <a:prstGeom prst="rect">
            <a:avLst/>
          </a:prstGeom>
          <a:ln w="19050" cap="sq">
            <a:solidFill>
              <a:srgbClr val="24253C"/>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Espace réservé du numéro de diapositive 7"/>
          <p:cNvSpPr>
            <a:spLocks noGrp="1"/>
          </p:cNvSpPr>
          <p:nvPr>
            <p:ph type="sldNum" sz="quarter" idx="12"/>
          </p:nvPr>
        </p:nvSpPr>
        <p:spPr>
          <a:xfrm>
            <a:off x="7689304" y="6237312"/>
            <a:ext cx="2063750" cy="457201"/>
          </a:xfrm>
        </p:spPr>
        <p:txBody>
          <a:bodyPr/>
          <a:lstStyle/>
          <a:p>
            <a:r>
              <a:rPr lang="fr-FR" dirty="0">
                <a:solidFill>
                  <a:srgbClr val="FFFF99"/>
                </a:solidFill>
                <a:latin typeface="Candara" pitchFamily="34" charset="0"/>
              </a:rPr>
              <a:t>  </a:t>
            </a:r>
            <a:fld id="{EE0327A3-A4D7-4253-88FA-58FEE0D77DA5}" type="slidenum">
              <a:rPr lang="fr-FR" smtClean="0">
                <a:solidFill>
                  <a:srgbClr val="FFFF99"/>
                </a:solidFill>
                <a:latin typeface="Candara" pitchFamily="34" charset="0"/>
              </a:rPr>
              <a:pPr/>
              <a:t>24</a:t>
            </a:fld>
            <a:endParaRPr lang="fr-FR" dirty="0">
              <a:solidFill>
                <a:srgbClr val="FFFF99"/>
              </a:solidFill>
              <a:latin typeface="Candara" pitchFamily="34" charset="0"/>
            </a:endParaRPr>
          </a:p>
        </p:txBody>
      </p:sp>
      <p:pic>
        <p:nvPicPr>
          <p:cNvPr id="9" name="Picture 2"/>
          <p:cNvPicPr>
            <a:picLocks noChangeAspect="1" noChangeArrowheads="1"/>
          </p:cNvPicPr>
          <p:nvPr/>
        </p:nvPicPr>
        <p:blipFill>
          <a:blip r:embed="rId3" cstate="print"/>
          <a:srcRect l="1971" t="1866" r="1940" b="922"/>
          <a:stretch>
            <a:fillRect/>
          </a:stretch>
        </p:blipFill>
        <p:spPr bwMode="auto">
          <a:xfrm>
            <a:off x="6177136" y="404664"/>
            <a:ext cx="3042513" cy="4608512"/>
          </a:xfrm>
          <a:prstGeom prst="rect">
            <a:avLst/>
          </a:prstGeom>
          <a:ln w="38100" cap="sq">
            <a:solidFill>
              <a:srgbClr val="AED9DB"/>
            </a:solidFill>
            <a:prstDash val="solid"/>
            <a:miter lim="800000"/>
          </a:ln>
          <a:effectLst>
            <a:outerShdw blurRad="50800" dist="38100" dir="2700000" algn="tl" rotWithShape="0">
              <a:srgbClr val="000000">
                <a:alpha val="43000"/>
              </a:srgbClr>
            </a:outerShdw>
          </a:effectLst>
        </p:spPr>
      </p:pic>
      <p:sp>
        <p:nvSpPr>
          <p:cNvPr id="10" name="ZoneTexte 9"/>
          <p:cNvSpPr txBox="1"/>
          <p:nvPr/>
        </p:nvSpPr>
        <p:spPr>
          <a:xfrm>
            <a:off x="488504" y="1340768"/>
            <a:ext cx="5112568" cy="4832092"/>
          </a:xfrm>
          <a:prstGeom prst="rect">
            <a:avLst/>
          </a:prstGeom>
          <a:noFill/>
        </p:spPr>
        <p:txBody>
          <a:bodyPr wrap="square" rtlCol="0">
            <a:spAutoFit/>
          </a:bodyPr>
          <a:lstStyle/>
          <a:p>
            <a:r>
              <a:rPr lang="en-US" sz="1400" b="1" i="1" spc="100" dirty="0">
                <a:solidFill>
                  <a:srgbClr val="AED9DB"/>
                </a:solidFill>
                <a:effectLst>
                  <a:outerShdw blurRad="38100" dist="38100" dir="2700000" algn="tl">
                    <a:srgbClr val="000000">
                      <a:alpha val="43137"/>
                    </a:srgbClr>
                  </a:outerShdw>
                </a:effectLst>
                <a:latin typeface="Candara" pitchFamily="34" charset="0"/>
              </a:rPr>
              <a:t>I  LOVE PARIS, IT 'S MY CITY</a:t>
            </a:r>
            <a:endParaRPr lang="fr-FR" sz="1400" b="1" i="1" spc="100" dirty="0">
              <a:solidFill>
                <a:srgbClr val="AED9DB"/>
              </a:solidFill>
              <a:effectLst>
                <a:outerShdw blurRad="38100" dist="38100" dir="2700000" algn="tl">
                  <a:srgbClr val="000000">
                    <a:alpha val="43137"/>
                  </a:srgbClr>
                </a:outerShdw>
              </a:effectLst>
              <a:latin typeface="Candara" pitchFamily="34" charset="0"/>
            </a:endParaRPr>
          </a:p>
          <a:p>
            <a:pPr algn="just"/>
            <a:r>
              <a:rPr lang="en-US" sz="1400" dirty="0">
                <a:solidFill>
                  <a:srgbClr val="AED9DB"/>
                </a:solidFill>
                <a:latin typeface="Candara" pitchFamily="34" charset="0"/>
              </a:rPr>
              <a:t> </a:t>
            </a:r>
            <a:endParaRPr lang="fr-FR" sz="1400" dirty="0">
              <a:solidFill>
                <a:srgbClr val="AED9DB"/>
              </a:solidFill>
              <a:latin typeface="Candara" pitchFamily="34" charset="0"/>
            </a:endParaRPr>
          </a:p>
          <a:p>
            <a:pPr algn="just"/>
            <a:r>
              <a:rPr lang="en-US" sz="1400" i="1" dirty="0">
                <a:solidFill>
                  <a:srgbClr val="AED9DB"/>
                </a:solidFill>
                <a:latin typeface="Candara" pitchFamily="34" charset="0"/>
              </a:rPr>
              <a:t>I love Paris, it's my city, it belongs to me and I do belong to it;</a:t>
            </a:r>
            <a:endParaRPr lang="fr-FR" sz="1400" i="1" dirty="0">
              <a:solidFill>
                <a:srgbClr val="AED9DB"/>
              </a:solidFill>
              <a:latin typeface="Candara" pitchFamily="34" charset="0"/>
            </a:endParaRPr>
          </a:p>
          <a:p>
            <a:pPr algn="just"/>
            <a:r>
              <a:rPr lang="en-US" sz="1400" i="1" dirty="0">
                <a:solidFill>
                  <a:srgbClr val="AED9DB"/>
                </a:solidFill>
                <a:latin typeface="Candara" pitchFamily="34" charset="0"/>
              </a:rPr>
              <a:t>Born on the Left Bank, willy-nilly I live on the Right Bank.</a:t>
            </a:r>
            <a:endParaRPr lang="fr-FR" sz="1400" i="1" dirty="0">
              <a:solidFill>
                <a:srgbClr val="AED9DB"/>
              </a:solidFill>
              <a:latin typeface="Candara" pitchFamily="34" charset="0"/>
            </a:endParaRPr>
          </a:p>
          <a:p>
            <a:pPr algn="just"/>
            <a:r>
              <a:rPr lang="en-US" sz="1400" i="1" dirty="0">
                <a:solidFill>
                  <a:srgbClr val="AED9DB"/>
                </a:solidFill>
                <a:latin typeface="Candara" pitchFamily="34" charset="0"/>
              </a:rPr>
              <a:t>When I cross the Seine, I feel I am going home;</a:t>
            </a:r>
            <a:endParaRPr lang="fr-FR" sz="1400" i="1" dirty="0">
              <a:solidFill>
                <a:srgbClr val="AED9DB"/>
              </a:solidFill>
              <a:latin typeface="Candara" pitchFamily="34" charset="0"/>
            </a:endParaRPr>
          </a:p>
          <a:p>
            <a:pPr algn="just">
              <a:lnSpc>
                <a:spcPct val="50000"/>
              </a:lnSpc>
            </a:pPr>
            <a:r>
              <a:rPr lang="en-US" sz="1400" i="1" dirty="0">
                <a:solidFill>
                  <a:srgbClr val="AED9DB"/>
                </a:solidFill>
                <a:latin typeface="Candara" pitchFamily="34" charset="0"/>
              </a:rPr>
              <a:t> </a:t>
            </a:r>
            <a:endParaRPr lang="fr-FR" sz="1400" i="1" dirty="0">
              <a:solidFill>
                <a:srgbClr val="AED9DB"/>
              </a:solidFill>
              <a:latin typeface="Candara" pitchFamily="34" charset="0"/>
            </a:endParaRPr>
          </a:p>
          <a:p>
            <a:pPr algn="just"/>
            <a:r>
              <a:rPr lang="en-US" sz="1400" i="1" dirty="0">
                <a:solidFill>
                  <a:srgbClr val="AED9DB"/>
                </a:solidFill>
                <a:latin typeface="Candara" pitchFamily="34" charset="0"/>
              </a:rPr>
              <a:t>I love this bridge; I know that one day it will carry me across the Seine.</a:t>
            </a:r>
            <a:endParaRPr lang="fr-FR" sz="1400" i="1" dirty="0">
              <a:solidFill>
                <a:srgbClr val="AED9DB"/>
              </a:solidFill>
              <a:latin typeface="Candara" pitchFamily="34" charset="0"/>
            </a:endParaRPr>
          </a:p>
          <a:p>
            <a:pPr algn="just">
              <a:lnSpc>
                <a:spcPct val="50000"/>
              </a:lnSpc>
            </a:pPr>
            <a:endParaRPr lang="fr-FR" sz="1400" i="1" dirty="0">
              <a:solidFill>
                <a:srgbClr val="AED9DB"/>
              </a:solidFill>
              <a:latin typeface="Candara" pitchFamily="34" charset="0"/>
            </a:endParaRPr>
          </a:p>
          <a:p>
            <a:pPr algn="just"/>
            <a:r>
              <a:rPr lang="en-US" sz="1400" i="1" dirty="0">
                <a:solidFill>
                  <a:srgbClr val="AED9DB"/>
                </a:solidFill>
                <a:latin typeface="Candara" pitchFamily="34" charset="0"/>
              </a:rPr>
              <a:t>It is magnificent, royal, with its sculptured emblems of the city;</a:t>
            </a:r>
            <a:endParaRPr lang="fr-FR" sz="1400" i="1" dirty="0">
              <a:solidFill>
                <a:srgbClr val="AED9DB"/>
              </a:solidFill>
              <a:latin typeface="Candara" pitchFamily="34" charset="0"/>
            </a:endParaRPr>
          </a:p>
          <a:p>
            <a:pPr algn="just"/>
            <a:r>
              <a:rPr lang="en-US" sz="1400" i="1" dirty="0">
                <a:solidFill>
                  <a:srgbClr val="AED9DB"/>
                </a:solidFill>
                <a:latin typeface="Candara" pitchFamily="34" charset="0"/>
              </a:rPr>
              <a:t>But nobody sees it;</a:t>
            </a:r>
            <a:endParaRPr lang="fr-FR" sz="1400" i="1" dirty="0">
              <a:solidFill>
                <a:srgbClr val="AED9DB"/>
              </a:solidFill>
              <a:latin typeface="Candara" pitchFamily="34" charset="0"/>
            </a:endParaRPr>
          </a:p>
          <a:p>
            <a:pPr algn="just">
              <a:lnSpc>
                <a:spcPct val="50000"/>
              </a:lnSpc>
            </a:pPr>
            <a:endParaRPr lang="fr-FR" sz="1400" i="1" dirty="0">
              <a:solidFill>
                <a:srgbClr val="AED9DB"/>
              </a:solidFill>
              <a:latin typeface="Candara" pitchFamily="34" charset="0"/>
            </a:endParaRPr>
          </a:p>
          <a:p>
            <a:pPr algn="just"/>
            <a:r>
              <a:rPr lang="en-US" sz="1400" i="1" dirty="0">
                <a:solidFill>
                  <a:srgbClr val="AED9DB"/>
                </a:solidFill>
                <a:latin typeface="Candara" pitchFamily="34" charset="0"/>
              </a:rPr>
              <a:t>Nobody sees the Métis either;</a:t>
            </a:r>
            <a:endParaRPr lang="fr-FR" sz="1400" i="1" dirty="0">
              <a:solidFill>
                <a:srgbClr val="AED9DB"/>
              </a:solidFill>
              <a:latin typeface="Candara" pitchFamily="34" charset="0"/>
            </a:endParaRPr>
          </a:p>
          <a:p>
            <a:pPr algn="just"/>
            <a:r>
              <a:rPr lang="en-US" sz="1400" i="1" dirty="0">
                <a:solidFill>
                  <a:srgbClr val="AED9DB"/>
                </a:solidFill>
                <a:latin typeface="Candara" pitchFamily="34" charset="0"/>
              </a:rPr>
              <a:t>They walk alone in the days and nights of the city, where their lives are absorbed as in a black hole;</a:t>
            </a:r>
            <a:endParaRPr lang="fr-FR" sz="1400" i="1" dirty="0">
              <a:solidFill>
                <a:srgbClr val="AED9DB"/>
              </a:solidFill>
              <a:latin typeface="Candara" pitchFamily="34" charset="0"/>
            </a:endParaRPr>
          </a:p>
          <a:p>
            <a:pPr algn="just">
              <a:lnSpc>
                <a:spcPct val="50000"/>
              </a:lnSpc>
            </a:pPr>
            <a:endParaRPr lang="fr-FR" sz="1400" i="1" dirty="0">
              <a:solidFill>
                <a:srgbClr val="AED9DB"/>
              </a:solidFill>
              <a:latin typeface="Candara" pitchFamily="34" charset="0"/>
            </a:endParaRPr>
          </a:p>
          <a:p>
            <a:pPr algn="just"/>
            <a:r>
              <a:rPr lang="en-US" sz="1400" i="1" dirty="0">
                <a:solidFill>
                  <a:srgbClr val="AED9DB"/>
                </a:solidFill>
                <a:latin typeface="Candara" pitchFamily="34" charset="0"/>
              </a:rPr>
              <a:t>Paris, this city that they love like a drug, takes more than it gives.</a:t>
            </a:r>
            <a:endParaRPr lang="fr-FR" sz="1400" i="1" dirty="0">
              <a:solidFill>
                <a:srgbClr val="AED9DB"/>
              </a:solidFill>
              <a:latin typeface="Candara" pitchFamily="34" charset="0"/>
            </a:endParaRPr>
          </a:p>
          <a:p>
            <a:pPr algn="just">
              <a:lnSpc>
                <a:spcPct val="50000"/>
              </a:lnSpc>
            </a:pPr>
            <a:endParaRPr lang="fr-FR" sz="1400" i="1" dirty="0">
              <a:solidFill>
                <a:srgbClr val="AED9DB"/>
              </a:solidFill>
              <a:latin typeface="Candara" pitchFamily="34" charset="0"/>
            </a:endParaRPr>
          </a:p>
          <a:p>
            <a:pPr algn="just"/>
            <a:r>
              <a:rPr lang="en-US" sz="1400" i="1" dirty="0">
                <a:solidFill>
                  <a:srgbClr val="AED9DB"/>
                </a:solidFill>
                <a:latin typeface="Candara" pitchFamily="34" charset="0"/>
              </a:rPr>
              <a:t>As in an aquarium, they tap against the walls of the city, that seems like a shelter but still so hostile to them.</a:t>
            </a:r>
          </a:p>
          <a:p>
            <a:pPr algn="just">
              <a:lnSpc>
                <a:spcPct val="50000"/>
              </a:lnSpc>
            </a:pPr>
            <a:endParaRPr lang="fr-FR" sz="1400" i="1" dirty="0">
              <a:solidFill>
                <a:srgbClr val="AED9DB"/>
              </a:solidFill>
              <a:latin typeface="Candara" pitchFamily="34" charset="0"/>
            </a:endParaRPr>
          </a:p>
          <a:p>
            <a:pPr algn="just"/>
            <a:r>
              <a:rPr lang="en-US" sz="1400" i="1" dirty="0">
                <a:solidFill>
                  <a:srgbClr val="AED9DB"/>
                </a:solidFill>
                <a:latin typeface="Candara" pitchFamily="34" charset="0"/>
              </a:rPr>
              <a:t>They do not belong to it.</a:t>
            </a:r>
            <a:endParaRPr lang="fr-FR" sz="1400" i="1" dirty="0">
              <a:solidFill>
                <a:srgbClr val="AED9DB"/>
              </a:solidFill>
              <a:latin typeface="Candara" pitchFamily="34" charset="0"/>
            </a:endParaRPr>
          </a:p>
          <a:p>
            <a:pPr algn="just"/>
            <a:r>
              <a:rPr lang="en-US" sz="1400" i="1" dirty="0">
                <a:solidFill>
                  <a:srgbClr val="AED9DB"/>
                </a:solidFill>
                <a:latin typeface="Candara" pitchFamily="34" charset="0"/>
              </a:rPr>
              <a:t>But why this so beloved city</a:t>
            </a:r>
          </a:p>
          <a:p>
            <a:pPr algn="just"/>
            <a:r>
              <a:rPr lang="en-US" sz="1400" i="1" dirty="0">
                <a:solidFill>
                  <a:srgbClr val="AED9DB"/>
                </a:solidFill>
                <a:latin typeface="Candara" pitchFamily="34" charset="0"/>
              </a:rPr>
              <a:t>does rejects me ?</a:t>
            </a:r>
            <a:endParaRPr lang="fr-FR" sz="1400" i="1" dirty="0">
              <a:solidFill>
                <a:srgbClr val="AED9DB"/>
              </a:solidFill>
              <a:latin typeface="Candara" pitchFamily="34" charset="0"/>
            </a:endParaRPr>
          </a:p>
          <a:p>
            <a:pPr algn="r"/>
            <a:r>
              <a:rPr lang="en-US" sz="1400" b="1" dirty="0">
                <a:solidFill>
                  <a:srgbClr val="AED9DB"/>
                </a:solidFill>
                <a:latin typeface="Candara" pitchFamily="34" charset="0"/>
              </a:rPr>
              <a:t>Diagne Chanel.</a:t>
            </a:r>
            <a:endParaRPr lang="fr-FR" sz="1400" b="1" dirty="0">
              <a:solidFill>
                <a:srgbClr val="AED9DB"/>
              </a:solidFill>
              <a:latin typeface="Candara" pitchFamily="34" charset="0"/>
            </a:endParaRPr>
          </a:p>
        </p:txBody>
      </p:sp>
      <p:sp>
        <p:nvSpPr>
          <p:cNvPr id="11" name="ZoneTexte 10"/>
          <p:cNvSpPr txBox="1"/>
          <p:nvPr/>
        </p:nvSpPr>
        <p:spPr>
          <a:xfrm>
            <a:off x="7113240" y="5373216"/>
            <a:ext cx="2084225" cy="523220"/>
          </a:xfrm>
          <a:prstGeom prst="rect">
            <a:avLst/>
          </a:prstGeom>
          <a:noFill/>
        </p:spPr>
        <p:txBody>
          <a:bodyPr wrap="none" rtlCol="0">
            <a:spAutoFit/>
          </a:bodyPr>
          <a:lstStyle/>
          <a:p>
            <a:pPr algn="ctr"/>
            <a:r>
              <a:rPr lang="fr-FR" sz="1400" b="1" i="1" dirty="0">
                <a:solidFill>
                  <a:schemeClr val="bg1">
                    <a:lumMod val="65000"/>
                  </a:schemeClr>
                </a:solidFill>
                <a:latin typeface="Candara" pitchFamily="34" charset="0"/>
              </a:rPr>
              <a:t>Rome, 2000</a:t>
            </a:r>
            <a:r>
              <a:rPr lang="fr-FR" sz="1400" dirty="0">
                <a:solidFill>
                  <a:schemeClr val="bg1">
                    <a:lumMod val="65000"/>
                  </a:schemeClr>
                </a:solidFill>
                <a:latin typeface="Candara" pitchFamily="34" charset="0"/>
              </a:rPr>
              <a:t>,</a:t>
            </a:r>
          </a:p>
          <a:p>
            <a:pPr algn="ctr"/>
            <a:r>
              <a:rPr lang="en-US" sz="1400" dirty="0">
                <a:solidFill>
                  <a:schemeClr val="bg1">
                    <a:lumMod val="65000"/>
                  </a:schemeClr>
                </a:solidFill>
                <a:latin typeface="Candara" pitchFamily="34" charset="0"/>
              </a:rPr>
              <a:t>silver print</a:t>
            </a:r>
            <a:r>
              <a:rPr lang="fr-FR" sz="1400" dirty="0">
                <a:solidFill>
                  <a:schemeClr val="bg1">
                    <a:lumMod val="65000"/>
                  </a:schemeClr>
                </a:solidFill>
                <a:latin typeface="Candara" pitchFamily="34" charset="0"/>
              </a:rPr>
              <a:t>, 1/8, 24x30 cm</a:t>
            </a:r>
          </a:p>
        </p:txBody>
      </p:sp>
      <p:sp>
        <p:nvSpPr>
          <p:cNvPr id="3" name="ZoneTexte 2"/>
          <p:cNvSpPr txBox="1"/>
          <p:nvPr/>
        </p:nvSpPr>
        <p:spPr>
          <a:xfrm>
            <a:off x="1136576" y="188640"/>
            <a:ext cx="3260562" cy="1015663"/>
          </a:xfrm>
          <a:prstGeom prst="rect">
            <a:avLst/>
          </a:prstGeom>
          <a:noFill/>
        </p:spPr>
        <p:txBody>
          <a:bodyPr wrap="square" rtlCol="0">
            <a:spAutoFit/>
          </a:bodyPr>
          <a:lstStyle/>
          <a:p>
            <a:pPr algn="ctr"/>
            <a:r>
              <a:rPr lang="en-US" sz="2000" b="1" dirty="0">
                <a:solidFill>
                  <a:schemeClr val="accent6">
                    <a:lumMod val="60000"/>
                    <a:lumOff val="40000"/>
                  </a:schemeClr>
                </a:solidFill>
                <a:effectLst>
                  <a:outerShdw blurRad="38100" dist="38100" dir="2700000" algn="tl">
                    <a:srgbClr val="000000">
                      <a:alpha val="43137"/>
                    </a:srgbClr>
                  </a:outerShdw>
                </a:effectLst>
                <a:latin typeface="Candara" pitchFamily="34" charset="0"/>
              </a:rPr>
              <a:t>MÉTIS DANS LES VILLES/</a:t>
            </a:r>
            <a:br>
              <a:rPr lang="en-US" sz="2000" b="1" dirty="0">
                <a:solidFill>
                  <a:schemeClr val="accent6">
                    <a:lumMod val="60000"/>
                    <a:lumOff val="40000"/>
                  </a:schemeClr>
                </a:solidFill>
                <a:effectLst>
                  <a:outerShdw blurRad="38100" dist="38100" dir="2700000" algn="tl">
                    <a:srgbClr val="000000">
                      <a:alpha val="43137"/>
                    </a:srgbClr>
                  </a:outerShdw>
                </a:effectLst>
                <a:latin typeface="Candara" pitchFamily="34" charset="0"/>
              </a:rPr>
            </a:br>
            <a:r>
              <a:rPr lang="en-US" sz="2000" b="1" dirty="0">
                <a:solidFill>
                  <a:schemeClr val="accent6">
                    <a:lumMod val="60000"/>
                    <a:lumOff val="40000"/>
                  </a:schemeClr>
                </a:solidFill>
                <a:effectLst>
                  <a:outerShdw blurRad="38100" dist="38100" dir="2700000" algn="tl">
                    <a:srgbClr val="000000">
                      <a:alpha val="43137"/>
                    </a:srgbClr>
                  </a:outerShdw>
                </a:effectLst>
                <a:latin typeface="Candara" pitchFamily="34" charset="0"/>
              </a:rPr>
              <a:t>  </a:t>
            </a:r>
            <a:br>
              <a:rPr lang="en-US" sz="2000" b="1" dirty="0">
                <a:solidFill>
                  <a:schemeClr val="accent6">
                    <a:lumMod val="60000"/>
                    <a:lumOff val="40000"/>
                  </a:schemeClr>
                </a:solidFill>
                <a:effectLst>
                  <a:outerShdw blurRad="38100" dist="38100" dir="2700000" algn="tl">
                    <a:srgbClr val="000000">
                      <a:alpha val="43137"/>
                    </a:srgbClr>
                  </a:outerShdw>
                </a:effectLst>
                <a:latin typeface="Candara" pitchFamily="34" charset="0"/>
              </a:rPr>
            </a:br>
            <a:r>
              <a:rPr lang="en-US" sz="2000" b="1" i="1" dirty="0">
                <a:solidFill>
                  <a:schemeClr val="accent1"/>
                </a:solidFill>
                <a:effectLst>
                  <a:outerShdw blurRad="38100" dist="38100" dir="2700000" algn="tl">
                    <a:srgbClr val="000000">
                      <a:alpha val="43137"/>
                    </a:srgbClr>
                  </a:outerShdw>
                </a:effectLst>
                <a:latin typeface="Candara" pitchFamily="34" charset="0"/>
              </a:rPr>
              <a:t>METIS IN THE CITIES</a:t>
            </a:r>
            <a:endParaRPr lang="fr-FR" sz="20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schemeClr>
            </a:gs>
            <a:gs pos="39000">
              <a:schemeClr val="accent1"/>
            </a:gs>
            <a:gs pos="100000">
              <a:schemeClr val="bg1">
                <a:lumMod val="50000"/>
              </a:schemeClr>
            </a:gs>
            <a:gs pos="100000">
              <a:schemeClr val="accent1">
                <a:shade val="100000"/>
                <a:satMod val="115000"/>
              </a:schemeClr>
            </a:gs>
          </a:gsLst>
          <a:lin ang="5400000" scaled="0"/>
        </a:gradFill>
        <a:effectLst/>
      </p:bgPr>
    </p:bg>
    <p:spTree>
      <p:nvGrpSpPr>
        <p:cNvPr id="1" name=""/>
        <p:cNvGrpSpPr/>
        <p:nvPr/>
      </p:nvGrpSpPr>
      <p:grpSpPr>
        <a:xfrm>
          <a:off x="0" y="0"/>
          <a:ext cx="0" cy="0"/>
          <a:chOff x="0" y="0"/>
          <a:chExt cx="0" cy="0"/>
        </a:xfrm>
      </p:grpSpPr>
      <p:sp>
        <p:nvSpPr>
          <p:cNvPr id="35841" name="Title 1"/>
          <p:cNvSpPr>
            <a:spLocks noGrp="1"/>
          </p:cNvSpPr>
          <p:nvPr>
            <p:ph type="title"/>
          </p:nvPr>
        </p:nvSpPr>
        <p:spPr>
          <a:xfrm>
            <a:off x="416496" y="476672"/>
            <a:ext cx="9277298" cy="792190"/>
          </a:xfrm>
        </p:spPr>
        <p:txBody>
          <a:bodyPr/>
          <a:lstStyle/>
          <a:p>
            <a:pPr algn="ctr" eaLnBrk="1" hangingPunct="1"/>
            <a:r>
              <a:rPr lang="en-US" sz="2700" dirty="0">
                <a:solidFill>
                  <a:srgbClr val="E8D584"/>
                </a:solidFill>
                <a:effectLst>
                  <a:outerShdw blurRad="38100" dist="38100" dir="2700000" algn="tl">
                    <a:srgbClr val="000000">
                      <a:alpha val="43137"/>
                    </a:srgbClr>
                  </a:outerShdw>
                </a:effectLst>
                <a:latin typeface="Candara" pitchFamily="34" charset="0"/>
              </a:rPr>
              <a:t>Metis in the City</a:t>
            </a:r>
            <a:br>
              <a:rPr lang="en-US" sz="2700" dirty="0">
                <a:latin typeface="Candara" pitchFamily="34" charset="0"/>
              </a:rPr>
            </a:br>
            <a:r>
              <a:rPr lang="fr-FR" sz="2000" b="0" i="1" dirty="0">
                <a:solidFill>
                  <a:srgbClr val="E8D584"/>
                </a:solidFill>
                <a:effectLst>
                  <a:outerShdw blurRad="38100" dist="38100" dir="2700000" algn="tl">
                    <a:srgbClr val="000000">
                      <a:alpha val="43137"/>
                    </a:srgbClr>
                  </a:outerShdw>
                </a:effectLst>
                <a:latin typeface="Candara" pitchFamily="34" charset="0"/>
              </a:rPr>
              <a:t>Rome, Florence: présence palladienne  </a:t>
            </a:r>
            <a:r>
              <a:rPr lang="en-US" sz="2000" b="0" i="1" dirty="0">
                <a:solidFill>
                  <a:srgbClr val="E8D584"/>
                </a:solidFill>
                <a:effectLst>
                  <a:outerShdw blurRad="38100" dist="38100" dir="2700000" algn="tl">
                    <a:srgbClr val="000000">
                      <a:alpha val="43137"/>
                    </a:srgbClr>
                  </a:outerShdw>
                </a:effectLst>
                <a:latin typeface="Candara" pitchFamily="34" charset="0"/>
              </a:rPr>
              <a:t>/  </a:t>
            </a:r>
            <a:r>
              <a:rPr lang="en-US" sz="2000" b="0" i="1" dirty="0">
                <a:solidFill>
                  <a:schemeClr val="accent1"/>
                </a:solidFill>
                <a:effectLst>
                  <a:outerShdw blurRad="38100" dist="38100" dir="2700000" algn="tl">
                    <a:srgbClr val="000000">
                      <a:alpha val="43137"/>
                    </a:srgbClr>
                  </a:outerShdw>
                </a:effectLst>
                <a:latin typeface="Candara" pitchFamily="34" charset="0"/>
              </a:rPr>
              <a:t>Palladian Presence in Rome &amp; Florence</a:t>
            </a:r>
            <a:endParaRPr lang="en-US" sz="2700" b="0" i="1" dirty="0">
              <a:solidFill>
                <a:schemeClr val="accent1"/>
              </a:solidFill>
              <a:effectLst>
                <a:outerShdw blurRad="38100" dist="38100" dir="2700000" algn="tl">
                  <a:srgbClr val="000000">
                    <a:alpha val="43137"/>
                  </a:srgbClr>
                </a:outerShdw>
              </a:effectLst>
              <a:latin typeface="Candara" pitchFamily="34" charset="0"/>
            </a:endParaRPr>
          </a:p>
        </p:txBody>
      </p:sp>
      <p:sp>
        <p:nvSpPr>
          <p:cNvPr id="8" name="Espace réservé du numéro de diapositive 7"/>
          <p:cNvSpPr>
            <a:spLocks noGrp="1"/>
          </p:cNvSpPr>
          <p:nvPr>
            <p:ph type="sldNum" sz="quarter" idx="12"/>
          </p:nvPr>
        </p:nvSpPr>
        <p:spPr/>
        <p:txBody>
          <a:bodyPr/>
          <a:lstStyle/>
          <a:p>
            <a:fld id="{563DDFB9-C8D7-4561-8BD6-1F48A02DF064}" type="slidenum">
              <a:rPr lang="fr-FR" smtClean="0">
                <a:solidFill>
                  <a:schemeClr val="accent1"/>
                </a:solidFill>
                <a:latin typeface="Candara" pitchFamily="34" charset="0"/>
              </a:rPr>
              <a:pPr/>
              <a:t>25</a:t>
            </a:fld>
            <a:endParaRPr lang="fr-FR" dirty="0">
              <a:solidFill>
                <a:schemeClr val="accent1"/>
              </a:solidFill>
              <a:latin typeface="Candara" pitchFamily="34" charset="0"/>
            </a:endParaRPr>
          </a:p>
        </p:txBody>
      </p:sp>
      <p:pic>
        <p:nvPicPr>
          <p:cNvPr id="6" name="Picture 5"/>
          <p:cNvPicPr>
            <a:picLocks noChangeAspect="1" noChangeArrowheads="1"/>
          </p:cNvPicPr>
          <p:nvPr/>
        </p:nvPicPr>
        <p:blipFill>
          <a:blip r:embed="rId3" cstate="print"/>
          <a:srcRect l="788" t="123" r="756" b="1046"/>
          <a:stretch>
            <a:fillRect/>
          </a:stretch>
        </p:blipFill>
        <p:spPr bwMode="auto">
          <a:xfrm>
            <a:off x="920552" y="1412776"/>
            <a:ext cx="3096344" cy="48721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Image 6" descr="Macintosh HD:Users:DIAGNE-CHANEL:Desktop:Diagne Chanel, Metis dans les villes  + photos ROME - copie.pdf"/>
          <p:cNvPicPr>
            <a:picLocks noChangeAspect="1"/>
          </p:cNvPicPr>
          <p:nvPr/>
        </p:nvPicPr>
        <p:blipFill>
          <a:blip r:embed="rId4" cstate="email">
            <a:extLst>
              <a:ext uri="{28A0092B-C50C-407E-A947-70E740481C1C}">
                <a14:useLocalDpi xmlns:a14="http://schemas.microsoft.com/office/drawing/2010/main"/>
              </a:ext>
            </a:extLst>
          </a:blip>
          <a:srcRect l="11199" t="16676" r="59063" b="21109"/>
          <a:stretch>
            <a:fillRect/>
          </a:stretch>
        </p:blipFill>
        <p:spPr bwMode="auto">
          <a:xfrm>
            <a:off x="5601072" y="1484784"/>
            <a:ext cx="3280569" cy="4757351"/>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38913" name="Rectangle 2"/>
          <p:cNvSpPr>
            <a:spLocks noGrp="1" noChangeArrowheads="1"/>
          </p:cNvSpPr>
          <p:nvPr>
            <p:ph type="title"/>
          </p:nvPr>
        </p:nvSpPr>
        <p:spPr>
          <a:xfrm>
            <a:off x="344488" y="476672"/>
            <a:ext cx="6480720" cy="731839"/>
          </a:xfrm>
        </p:spPr>
        <p:txBody>
          <a:bodyPr/>
          <a:lstStyle/>
          <a:p>
            <a:pPr algn="l" eaLnBrk="1" hangingPunct="1"/>
            <a:r>
              <a:rPr lang="fr-FR" sz="2700" b="1" dirty="0">
                <a:solidFill>
                  <a:schemeClr val="bg2">
                    <a:lumMod val="20000"/>
                    <a:lumOff val="80000"/>
                  </a:schemeClr>
                </a:solidFill>
                <a:effectLst>
                  <a:outerShdw blurRad="38100" dist="38100" dir="2700000" algn="tl">
                    <a:srgbClr val="000000">
                      <a:alpha val="43137"/>
                    </a:srgbClr>
                  </a:outerShdw>
                </a:effectLst>
                <a:latin typeface="Candara" pitchFamily="34" charset="0"/>
              </a:rPr>
              <a:t>M</a:t>
            </a:r>
            <a:r>
              <a:rPr lang="fr-FR" sz="2700" b="1" dirty="0">
                <a:solidFill>
                  <a:schemeClr val="bg2">
                    <a:lumMod val="20000"/>
                    <a:lumOff val="80000"/>
                  </a:schemeClr>
                </a:solidFill>
                <a:effectLst>
                  <a:outerShdw blurRad="38100" dist="38100" dir="2700000" algn="tl">
                    <a:srgbClr val="000000">
                      <a:alpha val="43137"/>
                    </a:srgbClr>
                  </a:outerShdw>
                </a:effectLst>
                <a:latin typeface="Candara"/>
              </a:rPr>
              <a:t>É</a:t>
            </a:r>
            <a:r>
              <a:rPr lang="fr-FR" sz="2700" b="1" dirty="0">
                <a:solidFill>
                  <a:schemeClr val="bg2">
                    <a:lumMod val="20000"/>
                    <a:lumOff val="80000"/>
                  </a:schemeClr>
                </a:solidFill>
                <a:effectLst>
                  <a:outerShdw blurRad="38100" dist="38100" dir="2700000" algn="tl">
                    <a:srgbClr val="000000">
                      <a:alpha val="43137"/>
                    </a:srgbClr>
                  </a:outerShdw>
                </a:effectLst>
                <a:latin typeface="Candara" pitchFamily="34" charset="0"/>
              </a:rPr>
              <a:t>TIS DANS LES VILLES </a:t>
            </a:r>
            <a:r>
              <a:rPr lang="fr-FR" sz="2700" b="1" dirty="0">
                <a:solidFill>
                  <a:schemeClr val="accent1"/>
                </a:solidFill>
                <a:effectLst>
                  <a:outerShdw blurRad="38100" dist="38100" dir="2700000" algn="tl">
                    <a:srgbClr val="000000">
                      <a:alpha val="43137"/>
                    </a:srgbClr>
                  </a:outerShdw>
                </a:effectLst>
                <a:latin typeface="Candara" pitchFamily="34" charset="0"/>
              </a:rPr>
              <a:t>/ </a:t>
            </a:r>
            <a:r>
              <a:rPr lang="en-US" sz="2700" b="1" i="1" dirty="0">
                <a:solidFill>
                  <a:schemeClr val="accent1"/>
                </a:solidFill>
                <a:effectLst>
                  <a:outerShdw blurRad="38100" dist="38100" dir="2700000" algn="tl">
                    <a:srgbClr val="000000">
                      <a:alpha val="43137"/>
                    </a:srgbClr>
                  </a:outerShdw>
                </a:effectLst>
                <a:latin typeface="Candara" pitchFamily="34" charset="0"/>
              </a:rPr>
              <a:t>Metis in the Cities</a:t>
            </a:r>
            <a:br>
              <a:rPr lang="en-US" sz="2700" i="1" dirty="0">
                <a:solidFill>
                  <a:schemeClr val="accent1"/>
                </a:solidFill>
                <a:latin typeface="Candara" pitchFamily="34" charset="0"/>
              </a:rPr>
            </a:br>
            <a:r>
              <a:rPr lang="en-US" sz="2700" i="1" dirty="0">
                <a:solidFill>
                  <a:schemeClr val="accent1"/>
                </a:solidFill>
                <a:latin typeface="Candara" pitchFamily="34" charset="0"/>
              </a:rPr>
              <a:t>			      	    </a:t>
            </a:r>
            <a:r>
              <a:rPr lang="en-US" sz="2000" i="1" dirty="0">
                <a:solidFill>
                  <a:schemeClr val="accent1"/>
                </a:solidFill>
                <a:effectLst>
                  <a:outerShdw blurRad="38100" dist="38100" dir="2700000" algn="tl">
                    <a:srgbClr val="000000">
                      <a:alpha val="43137"/>
                    </a:srgbClr>
                  </a:outerShdw>
                </a:effectLst>
                <a:latin typeface="Candara" pitchFamily="34" charset="0"/>
              </a:rPr>
              <a:t>Dakar / Paris/ Dakar</a:t>
            </a:r>
            <a:endParaRPr lang="en-US" sz="2700" i="1" dirty="0">
              <a:solidFill>
                <a:schemeClr val="accent1"/>
              </a:solidFill>
              <a:effectLst>
                <a:outerShdw blurRad="38100" dist="38100" dir="2700000" algn="tl">
                  <a:srgbClr val="000000">
                    <a:alpha val="43137"/>
                  </a:srgbClr>
                </a:outerShdw>
              </a:effectLst>
              <a:latin typeface="Candara" pitchFamily="34" charset="0"/>
            </a:endParaRPr>
          </a:p>
        </p:txBody>
      </p:sp>
      <p:pic>
        <p:nvPicPr>
          <p:cNvPr id="4" name="Picture 2"/>
          <p:cNvPicPr>
            <a:picLocks noChangeAspect="1" noChangeArrowheads="1"/>
          </p:cNvPicPr>
          <p:nvPr/>
        </p:nvPicPr>
        <p:blipFill>
          <a:blip r:embed="rId3" cstate="email">
            <a:lum contrast="20000"/>
          </a:blip>
          <a:srcRect l="3141" t="1380" r="4573" b="2281"/>
          <a:stretch>
            <a:fillRect/>
          </a:stretch>
        </p:blipFill>
        <p:spPr bwMode="auto">
          <a:xfrm>
            <a:off x="488504" y="2996952"/>
            <a:ext cx="1907685" cy="3240000"/>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5" name="Picture 3"/>
          <p:cNvPicPr>
            <a:picLocks noChangeAspect="1" noChangeArrowheads="1"/>
          </p:cNvPicPr>
          <p:nvPr/>
        </p:nvPicPr>
        <p:blipFill>
          <a:blip r:embed="rId4" cstate="email">
            <a:lum contrast="20000"/>
          </a:blip>
          <a:srcRect l="13660" t="26524" r="14897" b="10783"/>
          <a:stretch>
            <a:fillRect/>
          </a:stretch>
        </p:blipFill>
        <p:spPr bwMode="auto">
          <a:xfrm>
            <a:off x="3080792" y="1700808"/>
            <a:ext cx="3071834" cy="3714744"/>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8" name="Picture 6"/>
          <p:cNvPicPr>
            <a:picLocks noChangeAspect="1" noChangeArrowheads="1"/>
          </p:cNvPicPr>
          <p:nvPr/>
        </p:nvPicPr>
        <p:blipFill>
          <a:blip r:embed="rId5" cstate="email">
            <a:lum contrast="20000"/>
          </a:blip>
          <a:srcRect l="673"/>
          <a:stretch>
            <a:fillRect/>
          </a:stretch>
        </p:blipFill>
        <p:spPr bwMode="auto">
          <a:xfrm>
            <a:off x="6825208" y="1052736"/>
            <a:ext cx="2622235" cy="3960000"/>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6" name="Espace réservé du numéro de diapositive 5"/>
          <p:cNvSpPr>
            <a:spLocks noGrp="1"/>
          </p:cNvSpPr>
          <p:nvPr>
            <p:ph type="sldNum" sz="quarter" idx="12"/>
          </p:nvPr>
        </p:nvSpPr>
        <p:spPr/>
        <p:txBody>
          <a:bodyPr/>
          <a:lstStyle/>
          <a:p>
            <a:fld id="{EE0327A3-A4D7-4253-88FA-58FEE0D77DA5}" type="slidenum">
              <a:rPr lang="fr-FR" smtClean="0">
                <a:solidFill>
                  <a:schemeClr val="bg1"/>
                </a:solidFill>
                <a:latin typeface="Candara" pitchFamily="34" charset="0"/>
              </a:rPr>
              <a:pPr/>
              <a:t>26</a:t>
            </a:fld>
            <a:endParaRPr lang="fr-FR" dirty="0">
              <a:solidFill>
                <a:schemeClr val="bg1"/>
              </a:solidFill>
              <a:latin typeface="Candara" pitchFamily="34" charset="0"/>
            </a:endParaRPr>
          </a:p>
        </p:txBody>
      </p:sp>
      <p:sp>
        <p:nvSpPr>
          <p:cNvPr id="7" name="ZoneTexte 6"/>
          <p:cNvSpPr txBox="1"/>
          <p:nvPr/>
        </p:nvSpPr>
        <p:spPr>
          <a:xfrm>
            <a:off x="2720752" y="5589240"/>
            <a:ext cx="6034024" cy="584775"/>
          </a:xfrm>
          <a:prstGeom prst="rect">
            <a:avLst/>
          </a:prstGeom>
          <a:noFill/>
        </p:spPr>
        <p:txBody>
          <a:bodyPr wrap="none" rtlCol="0">
            <a:spAutoFit/>
          </a:bodyPr>
          <a:lstStyle/>
          <a:p>
            <a:r>
              <a:rPr lang="fr-FR" sz="1600" b="1" i="1" dirty="0">
                <a:solidFill>
                  <a:schemeClr val="accent1"/>
                </a:solidFill>
                <a:effectLst>
                  <a:outerShdw blurRad="38100" dist="38100" dir="2700000" algn="tl">
                    <a:srgbClr val="000000">
                      <a:alpha val="43137"/>
                    </a:srgbClr>
                  </a:outerShdw>
                </a:effectLst>
                <a:latin typeface="Candara" pitchFamily="34" charset="0"/>
              </a:rPr>
              <a:t>Métis dans les Villes</a:t>
            </a:r>
            <a:r>
              <a:rPr lang="fr-FR" sz="1600" dirty="0">
                <a:solidFill>
                  <a:schemeClr val="accent1"/>
                </a:solidFill>
                <a:latin typeface="Candara" pitchFamily="34" charset="0"/>
              </a:rPr>
              <a:t>, Armand, </a:t>
            </a:r>
            <a:r>
              <a:rPr lang="en-US" sz="1600" dirty="0">
                <a:solidFill>
                  <a:schemeClr val="accent1"/>
                </a:solidFill>
                <a:latin typeface="Candara" pitchFamily="34" charset="0"/>
              </a:rPr>
              <a:t>silver print on paper</a:t>
            </a:r>
            <a:r>
              <a:rPr lang="fr-FR" sz="1600" dirty="0">
                <a:solidFill>
                  <a:schemeClr val="accent1"/>
                </a:solidFill>
                <a:latin typeface="Candara" pitchFamily="34" charset="0"/>
              </a:rPr>
              <a:t>,</a:t>
            </a:r>
            <a:r>
              <a:rPr lang="fr-FR" sz="1600" dirty="0">
                <a:solidFill>
                  <a:schemeClr val="accent1"/>
                </a:solidFill>
                <a:latin typeface="Candara"/>
              </a:rPr>
              <a:t>© Diagne Chanel,</a:t>
            </a:r>
          </a:p>
          <a:p>
            <a:r>
              <a:rPr lang="fr-FR" sz="1600" dirty="0">
                <a:solidFill>
                  <a:schemeClr val="accent1"/>
                </a:solidFill>
                <a:latin typeface="Candara" pitchFamily="34" charset="0"/>
              </a:rPr>
              <a:t> 1993, 1995, 2000, Collection de l'artiste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p:bgPr>
    </p:bg>
    <p:spTree>
      <p:nvGrpSpPr>
        <p:cNvPr id="1" name=""/>
        <p:cNvGrpSpPr/>
        <p:nvPr/>
      </p:nvGrpSpPr>
      <p:grpSpPr>
        <a:xfrm>
          <a:off x="0" y="0"/>
          <a:ext cx="0" cy="0"/>
          <a:chOff x="0" y="0"/>
          <a:chExt cx="0" cy="0"/>
        </a:xfrm>
      </p:grpSpPr>
      <p:sp>
        <p:nvSpPr>
          <p:cNvPr id="10" name="ZoneTexte 9"/>
          <p:cNvSpPr txBox="1"/>
          <p:nvPr/>
        </p:nvSpPr>
        <p:spPr>
          <a:xfrm>
            <a:off x="3728864" y="4644000"/>
            <a:ext cx="2502608" cy="460191"/>
          </a:xfrm>
          <a:prstGeom prst="rect">
            <a:avLst/>
          </a:prstGeom>
          <a:noFill/>
        </p:spPr>
        <p:txBody>
          <a:bodyPr wrap="none" rtlCol="0">
            <a:spAutoFit/>
          </a:bodyPr>
          <a:lstStyle/>
          <a:p>
            <a:pPr>
              <a:lnSpc>
                <a:spcPct val="85000"/>
              </a:lnSpc>
            </a:pPr>
            <a:r>
              <a:rPr lang="en-US" sz="1400" b="1" i="1" dirty="0">
                <a:solidFill>
                  <a:srgbClr val="672A05"/>
                </a:solidFill>
                <a:effectLst>
                  <a:outerShdw blurRad="38100" dist="38100" dir="2700000" algn="tl">
                    <a:srgbClr val="000000">
                      <a:alpha val="43137"/>
                    </a:srgbClr>
                  </a:outerShdw>
                </a:effectLst>
                <a:latin typeface="Candara" pitchFamily="34" charset="0"/>
              </a:rPr>
              <a:t>Strange Fruits</a:t>
            </a:r>
            <a:r>
              <a:rPr lang="fr-FR" sz="1400" b="1" i="1" dirty="0">
                <a:solidFill>
                  <a:srgbClr val="672A05"/>
                </a:solidFill>
                <a:effectLst>
                  <a:outerShdw blurRad="38100" dist="38100" dir="2700000" algn="tl">
                    <a:srgbClr val="000000">
                      <a:alpha val="43137"/>
                    </a:srgbClr>
                  </a:outerShdw>
                </a:effectLst>
                <a:latin typeface="Candara" pitchFamily="34" charset="0"/>
              </a:rPr>
              <a:t> for John Garang</a:t>
            </a:r>
          </a:p>
          <a:p>
            <a:pPr>
              <a:lnSpc>
                <a:spcPct val="85000"/>
              </a:lnSpc>
            </a:pPr>
            <a:r>
              <a:rPr lang="fr-FR" sz="1400" i="1" dirty="0">
                <a:solidFill>
                  <a:srgbClr val="672A05"/>
                </a:solidFill>
                <a:latin typeface="Candara" pitchFamily="34" charset="0"/>
              </a:rPr>
              <a:t>Six sculptures, terra cotta, 1998</a:t>
            </a:r>
          </a:p>
        </p:txBody>
      </p:sp>
      <p:sp>
        <p:nvSpPr>
          <p:cNvPr id="9" name="ZoneTexte 8"/>
          <p:cNvSpPr txBox="1"/>
          <p:nvPr/>
        </p:nvSpPr>
        <p:spPr>
          <a:xfrm>
            <a:off x="416496" y="4941168"/>
            <a:ext cx="3347904" cy="745653"/>
          </a:xfrm>
          <a:prstGeom prst="rect">
            <a:avLst/>
          </a:prstGeom>
          <a:noFill/>
        </p:spPr>
        <p:txBody>
          <a:bodyPr wrap="square" rtlCol="0">
            <a:spAutoFit/>
          </a:bodyPr>
          <a:lstStyle/>
          <a:p>
            <a:pPr algn="just">
              <a:lnSpc>
                <a:spcPct val="75000"/>
              </a:lnSpc>
            </a:pPr>
            <a:r>
              <a:rPr lang="en-US" sz="1400" i="1" dirty="0">
                <a:solidFill>
                  <a:srgbClr val="451C03"/>
                </a:solidFill>
                <a:latin typeface="Candara" pitchFamily="34" charset="0"/>
              </a:rPr>
              <a:t>Southern trees bear a strange fruit</a:t>
            </a:r>
            <a:br>
              <a:rPr lang="en-US" sz="1400" i="1" dirty="0">
                <a:solidFill>
                  <a:srgbClr val="451C03"/>
                </a:solidFill>
                <a:latin typeface="Candara" pitchFamily="34" charset="0"/>
              </a:rPr>
            </a:br>
            <a:r>
              <a:rPr lang="en-US" sz="1400" i="1" dirty="0">
                <a:solidFill>
                  <a:srgbClr val="451C03"/>
                </a:solidFill>
                <a:latin typeface="Candara" pitchFamily="34" charset="0"/>
              </a:rPr>
              <a:t>Blood on the leaves and blood at the root</a:t>
            </a:r>
            <a:br>
              <a:rPr lang="en-US" sz="1400" i="1" dirty="0">
                <a:solidFill>
                  <a:srgbClr val="451C03"/>
                </a:solidFill>
                <a:latin typeface="Candara" pitchFamily="34" charset="0"/>
              </a:rPr>
            </a:br>
            <a:r>
              <a:rPr lang="en-US" sz="1400" i="1" dirty="0">
                <a:solidFill>
                  <a:srgbClr val="451C03"/>
                </a:solidFill>
                <a:latin typeface="Candara" pitchFamily="34" charset="0"/>
              </a:rPr>
              <a:t>Black body swinging in the Southern breeze</a:t>
            </a:r>
            <a:br>
              <a:rPr lang="en-US" sz="1400" i="1" dirty="0">
                <a:solidFill>
                  <a:srgbClr val="451C03"/>
                </a:solidFill>
                <a:latin typeface="Candara" pitchFamily="34" charset="0"/>
              </a:rPr>
            </a:br>
            <a:r>
              <a:rPr lang="en-US" sz="1400" i="1" dirty="0">
                <a:solidFill>
                  <a:srgbClr val="451C03"/>
                </a:solidFill>
                <a:latin typeface="Candara" pitchFamily="34" charset="0"/>
              </a:rPr>
              <a:t>Strange fruit hanging from the poplar trees</a:t>
            </a:r>
            <a:endParaRPr lang="en-US" sz="1400" dirty="0">
              <a:solidFill>
                <a:srgbClr val="451C03"/>
              </a:solidFill>
              <a:latin typeface="Candara" pitchFamily="34" charset="0"/>
            </a:endParaRPr>
          </a:p>
        </p:txBody>
      </p:sp>
      <p:sp>
        <p:nvSpPr>
          <p:cNvPr id="11" name="ZoneTexte 10"/>
          <p:cNvSpPr txBox="1"/>
          <p:nvPr/>
        </p:nvSpPr>
        <p:spPr>
          <a:xfrm>
            <a:off x="6033120" y="5013176"/>
            <a:ext cx="3171060" cy="745653"/>
          </a:xfrm>
          <a:prstGeom prst="rect">
            <a:avLst/>
          </a:prstGeom>
          <a:noFill/>
        </p:spPr>
        <p:txBody>
          <a:bodyPr wrap="none" rtlCol="0">
            <a:spAutoFit/>
          </a:bodyPr>
          <a:lstStyle/>
          <a:p>
            <a:pPr algn="just">
              <a:lnSpc>
                <a:spcPct val="75000"/>
              </a:lnSpc>
            </a:pPr>
            <a:r>
              <a:rPr lang="en-US" sz="1400" i="1" dirty="0">
                <a:solidFill>
                  <a:srgbClr val="451C03"/>
                </a:solidFill>
                <a:latin typeface="Candara" pitchFamily="34" charset="0"/>
              </a:rPr>
              <a:t>Pastoral scene of the gallant South,</a:t>
            </a:r>
            <a:br>
              <a:rPr lang="en-US" sz="1400" i="1" dirty="0">
                <a:solidFill>
                  <a:srgbClr val="451C03"/>
                </a:solidFill>
                <a:latin typeface="Candara" pitchFamily="34" charset="0"/>
              </a:rPr>
            </a:br>
            <a:r>
              <a:rPr lang="en-US" sz="1400" i="1" dirty="0">
                <a:solidFill>
                  <a:srgbClr val="451C03"/>
                </a:solidFill>
                <a:latin typeface="Candara" pitchFamily="34" charset="0"/>
              </a:rPr>
              <a:t>The bulging eyes and the twisted mouth,</a:t>
            </a:r>
            <a:br>
              <a:rPr lang="en-US" sz="1400" i="1" dirty="0">
                <a:solidFill>
                  <a:srgbClr val="451C03"/>
                </a:solidFill>
                <a:latin typeface="Candara" pitchFamily="34" charset="0"/>
              </a:rPr>
            </a:br>
            <a:r>
              <a:rPr lang="en-US" sz="1400" i="1" dirty="0">
                <a:solidFill>
                  <a:srgbClr val="451C03"/>
                </a:solidFill>
                <a:latin typeface="Candara" pitchFamily="34" charset="0"/>
              </a:rPr>
              <a:t>Scent of magnolia sweet and fresh,</a:t>
            </a:r>
            <a:br>
              <a:rPr lang="en-US" sz="1400" i="1" dirty="0">
                <a:solidFill>
                  <a:srgbClr val="451C03"/>
                </a:solidFill>
                <a:latin typeface="Candara" pitchFamily="34" charset="0"/>
              </a:rPr>
            </a:br>
            <a:r>
              <a:rPr lang="en-US" sz="1400" i="1" dirty="0">
                <a:solidFill>
                  <a:srgbClr val="451C03"/>
                </a:solidFill>
                <a:latin typeface="Candara" pitchFamily="34" charset="0"/>
              </a:rPr>
              <a:t>Then the sudden smell of burning flesh!</a:t>
            </a:r>
            <a:endParaRPr lang="en-US" sz="1400" dirty="0">
              <a:solidFill>
                <a:srgbClr val="451C03"/>
              </a:solidFill>
              <a:latin typeface="Candara" pitchFamily="34" charset="0"/>
            </a:endParaRPr>
          </a:p>
        </p:txBody>
      </p:sp>
      <p:sp>
        <p:nvSpPr>
          <p:cNvPr id="12" name="ZoneTexte 11"/>
          <p:cNvSpPr txBox="1"/>
          <p:nvPr/>
        </p:nvSpPr>
        <p:spPr>
          <a:xfrm>
            <a:off x="3296816" y="5661248"/>
            <a:ext cx="3371436" cy="907236"/>
          </a:xfrm>
          <a:prstGeom prst="rect">
            <a:avLst/>
          </a:prstGeom>
          <a:noFill/>
        </p:spPr>
        <p:txBody>
          <a:bodyPr wrap="none" rtlCol="0">
            <a:spAutoFit/>
          </a:bodyPr>
          <a:lstStyle/>
          <a:p>
            <a:pPr algn="just">
              <a:lnSpc>
                <a:spcPct val="75000"/>
              </a:lnSpc>
            </a:pPr>
            <a:r>
              <a:rPr lang="en-US" sz="1400" i="1" dirty="0">
                <a:solidFill>
                  <a:srgbClr val="451C03"/>
                </a:solidFill>
                <a:latin typeface="Candara" pitchFamily="34" charset="0"/>
              </a:rPr>
              <a:t>Here is fruit for the crows to pluck,</a:t>
            </a:r>
            <a:br>
              <a:rPr lang="en-US" sz="1400" i="1" dirty="0">
                <a:solidFill>
                  <a:srgbClr val="451C03"/>
                </a:solidFill>
                <a:latin typeface="Candara" pitchFamily="34" charset="0"/>
              </a:rPr>
            </a:br>
            <a:r>
              <a:rPr lang="en-US" sz="1400" i="1" dirty="0">
                <a:solidFill>
                  <a:srgbClr val="451C03"/>
                </a:solidFill>
                <a:latin typeface="Candara" pitchFamily="34" charset="0"/>
              </a:rPr>
              <a:t>For the rain to gather, for the wind to suck,</a:t>
            </a:r>
            <a:br>
              <a:rPr lang="en-US" sz="1400" i="1" dirty="0">
                <a:solidFill>
                  <a:srgbClr val="451C03"/>
                </a:solidFill>
                <a:latin typeface="Candara" pitchFamily="34" charset="0"/>
              </a:rPr>
            </a:br>
            <a:r>
              <a:rPr lang="en-US" sz="1400" i="1" dirty="0">
                <a:solidFill>
                  <a:srgbClr val="451C03"/>
                </a:solidFill>
                <a:latin typeface="Candara" pitchFamily="34" charset="0"/>
              </a:rPr>
              <a:t>For the sun to rot, for the trees to drop,</a:t>
            </a:r>
            <a:br>
              <a:rPr lang="en-US" sz="1400" i="1" dirty="0">
                <a:solidFill>
                  <a:srgbClr val="451C03"/>
                </a:solidFill>
                <a:latin typeface="Candara" pitchFamily="34" charset="0"/>
              </a:rPr>
            </a:br>
            <a:r>
              <a:rPr lang="en-US" sz="1400" i="1" dirty="0">
                <a:solidFill>
                  <a:srgbClr val="451C03"/>
                </a:solidFill>
                <a:latin typeface="Candara" pitchFamily="34" charset="0"/>
              </a:rPr>
              <a:t>Here is a strange and bitter crop.</a:t>
            </a:r>
          </a:p>
          <a:p>
            <a:pPr algn="ctr">
              <a:lnSpc>
                <a:spcPct val="75000"/>
              </a:lnSpc>
            </a:pPr>
            <a:r>
              <a:rPr lang="en-US" sz="1400" b="1" i="1" dirty="0">
                <a:solidFill>
                  <a:srgbClr val="451C03"/>
                </a:solidFill>
                <a:latin typeface="Candara" pitchFamily="34" charset="0"/>
              </a:rPr>
              <a:t>		Abel Meeropol, 1937</a:t>
            </a:r>
            <a:endParaRPr lang="en-US" sz="1400" b="1" dirty="0">
              <a:solidFill>
                <a:srgbClr val="451C03"/>
              </a:solidFill>
              <a:latin typeface="Candara" pitchFamily="34" charset="0"/>
            </a:endParaRPr>
          </a:p>
        </p:txBody>
      </p:sp>
      <p:pic>
        <p:nvPicPr>
          <p:cNvPr id="13" name="Picture 2"/>
          <p:cNvPicPr>
            <a:picLocks noChangeAspect="1" noChangeArrowheads="1"/>
          </p:cNvPicPr>
          <p:nvPr/>
        </p:nvPicPr>
        <p:blipFill>
          <a:blip r:embed="rId3" cstate="email"/>
          <a:srcRect/>
          <a:stretch>
            <a:fillRect/>
          </a:stretch>
        </p:blipFill>
        <p:spPr bwMode="auto">
          <a:xfrm rot="5400000">
            <a:off x="3720617" y="1421023"/>
            <a:ext cx="2536293" cy="3815944"/>
          </a:xfrm>
          <a:prstGeom prst="rect">
            <a:avLst/>
          </a:prstGeom>
          <a:noFill/>
          <a:ln w="9525">
            <a:solidFill>
              <a:schemeClr val="accent1">
                <a:lumMod val="50000"/>
              </a:schemeClr>
            </a:solidFill>
            <a:miter lim="800000"/>
            <a:headEnd/>
            <a:tailEnd/>
          </a:ln>
          <a:effectLst>
            <a:outerShdw blurRad="50800" dist="38100" dir="2700000" algn="tl" rotWithShape="0">
              <a:prstClr val="black">
                <a:alpha val="40000"/>
              </a:prstClr>
            </a:outerShdw>
          </a:effectLst>
        </p:spPr>
      </p:pic>
      <p:pic>
        <p:nvPicPr>
          <p:cNvPr id="14" name="Picture 3"/>
          <p:cNvPicPr>
            <a:picLocks noChangeAspect="1" noChangeArrowheads="1"/>
          </p:cNvPicPr>
          <p:nvPr/>
        </p:nvPicPr>
        <p:blipFill>
          <a:blip r:embed="rId4" cstate="email"/>
          <a:srcRect t="7117" b="9288"/>
          <a:stretch>
            <a:fillRect/>
          </a:stretch>
        </p:blipFill>
        <p:spPr bwMode="auto">
          <a:xfrm rot="5400000">
            <a:off x="1168015" y="3037521"/>
            <a:ext cx="2385394" cy="1296144"/>
          </a:xfrm>
          <a:prstGeom prst="rect">
            <a:avLst/>
          </a:prstGeom>
          <a:noFill/>
          <a:ln w="9525">
            <a:solidFill>
              <a:schemeClr val="accent1">
                <a:lumMod val="50000"/>
              </a:schemeClr>
            </a:solidFill>
            <a:miter lim="800000"/>
            <a:headEnd/>
            <a:tailEnd/>
          </a:ln>
          <a:effectLst>
            <a:outerShdw blurRad="50800" dist="38100" dir="2700000" algn="tl" rotWithShape="0">
              <a:prstClr val="black">
                <a:alpha val="40000"/>
              </a:prstClr>
            </a:outerShdw>
          </a:effectLst>
        </p:spPr>
      </p:pic>
      <p:pic>
        <p:nvPicPr>
          <p:cNvPr id="15" name="Picture 4"/>
          <p:cNvPicPr>
            <a:picLocks noChangeAspect="1" noChangeArrowheads="1"/>
          </p:cNvPicPr>
          <p:nvPr/>
        </p:nvPicPr>
        <p:blipFill>
          <a:blip r:embed="rId5" cstate="email"/>
          <a:srcRect t="8742" b="9606"/>
          <a:stretch>
            <a:fillRect/>
          </a:stretch>
        </p:blipFill>
        <p:spPr bwMode="auto">
          <a:xfrm rot="5400000">
            <a:off x="6429163" y="3032957"/>
            <a:ext cx="2304257" cy="1224136"/>
          </a:xfrm>
          <a:prstGeom prst="rect">
            <a:avLst/>
          </a:prstGeom>
          <a:noFill/>
          <a:ln w="9525">
            <a:solidFill>
              <a:schemeClr val="accent1">
                <a:lumMod val="50000"/>
              </a:schemeClr>
            </a:solidFill>
            <a:miter lim="800000"/>
            <a:headEnd/>
            <a:tailEnd/>
          </a:ln>
          <a:effectLst>
            <a:outerShdw blurRad="50800" dist="38100" dir="2700000" algn="tl" rotWithShape="0">
              <a:prstClr val="black">
                <a:alpha val="40000"/>
              </a:prstClr>
            </a:outerShdw>
          </a:effectLst>
        </p:spPr>
      </p:pic>
      <p:pic>
        <p:nvPicPr>
          <p:cNvPr id="2050" name="Picture 2" descr="http://www.aljazeera.com/mritems/Images/2012/1/18/201211875826647734_20.jpg"/>
          <p:cNvPicPr>
            <a:picLocks noChangeAspect="1" noChangeArrowheads="1"/>
          </p:cNvPicPr>
          <p:nvPr/>
        </p:nvPicPr>
        <p:blipFill>
          <a:blip r:embed="rId6" cstate="email"/>
          <a:srcRect r="45524"/>
          <a:stretch>
            <a:fillRect/>
          </a:stretch>
        </p:blipFill>
        <p:spPr bwMode="auto">
          <a:xfrm>
            <a:off x="344488" y="548680"/>
            <a:ext cx="1363352" cy="16561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6" name="Espace réservé du numéro de diapositive 15"/>
          <p:cNvSpPr>
            <a:spLocks noGrp="1"/>
          </p:cNvSpPr>
          <p:nvPr>
            <p:ph type="sldNum" sz="quarter" idx="12"/>
          </p:nvPr>
        </p:nvSpPr>
        <p:spPr/>
        <p:txBody>
          <a:bodyPr/>
          <a:lstStyle/>
          <a:p>
            <a:fld id="{EE0327A3-A4D7-4253-88FA-58FEE0D77DA5}" type="slidenum">
              <a:rPr lang="fr-FR" smtClean="0">
                <a:solidFill>
                  <a:srgbClr val="4B0D01"/>
                </a:solidFill>
                <a:latin typeface="Candara" pitchFamily="34" charset="0"/>
              </a:rPr>
              <a:pPr/>
              <a:t>27</a:t>
            </a:fld>
            <a:endParaRPr lang="fr-FR" dirty="0">
              <a:solidFill>
                <a:srgbClr val="4B0D01"/>
              </a:solidFill>
              <a:latin typeface="Candara" pitchFamily="34" charset="0"/>
            </a:endParaRPr>
          </a:p>
        </p:txBody>
      </p:sp>
      <p:sp>
        <p:nvSpPr>
          <p:cNvPr id="18" name="ZoneTexte 17"/>
          <p:cNvSpPr txBox="1"/>
          <p:nvPr/>
        </p:nvSpPr>
        <p:spPr>
          <a:xfrm>
            <a:off x="2562763" y="332656"/>
            <a:ext cx="4671477" cy="461665"/>
          </a:xfrm>
          <a:prstGeom prst="rect">
            <a:avLst/>
          </a:prstGeom>
          <a:noFill/>
        </p:spPr>
        <p:txBody>
          <a:bodyPr wrap="none" rtlCol="0">
            <a:spAutoFit/>
          </a:bodyPr>
          <a:lstStyle/>
          <a:p>
            <a:pPr algn="ctr"/>
            <a:r>
              <a:rPr lang="fr-FR" sz="2400" b="1" dirty="0">
                <a:solidFill>
                  <a:srgbClr val="672A05"/>
                </a:solidFill>
                <a:effectLst>
                  <a:outerShdw blurRad="38100" dist="38100" dir="2700000" algn="tl">
                    <a:srgbClr val="000000">
                      <a:alpha val="43137"/>
                    </a:srgbClr>
                  </a:outerShdw>
                </a:effectLst>
                <a:latin typeface="Candara" pitchFamily="34" charset="0"/>
              </a:rPr>
              <a:t>FRUITS ÉTRANGES / </a:t>
            </a:r>
            <a:r>
              <a:rPr lang="en-US" sz="2400" b="1" i="1" dirty="0">
                <a:solidFill>
                  <a:srgbClr val="672A05"/>
                </a:solidFill>
                <a:effectLst>
                  <a:outerShdw blurRad="38100" dist="38100" dir="2700000" algn="tl">
                    <a:srgbClr val="000000">
                      <a:alpha val="43137"/>
                    </a:srgbClr>
                  </a:outerShdw>
                </a:effectLst>
                <a:latin typeface="Candara" pitchFamily="34" charset="0"/>
              </a:rPr>
              <a:t>Strange Fruits</a:t>
            </a:r>
          </a:p>
        </p:txBody>
      </p:sp>
      <p:pic>
        <p:nvPicPr>
          <p:cNvPr id="10244" name="Picture 4" descr="http://4.bp.blogspot.com/-ck9Z3uSk0Ac/Tih6bBYhzXI/AAAAAAAAAtc/QfX-E1GViAM/s1600/Billie-Holiday-Black-Music-Month.jpg"/>
          <p:cNvPicPr>
            <a:picLocks noChangeAspect="1" noChangeArrowheads="1"/>
          </p:cNvPicPr>
          <p:nvPr/>
        </p:nvPicPr>
        <p:blipFill>
          <a:blip r:embed="rId7" cstate="email"/>
          <a:srcRect l="28728" r="24401" b="17078"/>
          <a:stretch>
            <a:fillRect/>
          </a:stretch>
        </p:blipFill>
        <p:spPr bwMode="auto">
          <a:xfrm>
            <a:off x="8172358" y="476672"/>
            <a:ext cx="1317146" cy="1859501"/>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bg>
      <p:bgPr>
        <a:solidFill>
          <a:schemeClr val="accent1">
            <a:lumMod val="50000"/>
          </a:schemeClr>
        </a:solidFill>
        <a:effectLst/>
      </p:bgPr>
    </p:bg>
    <p:spTree>
      <p:nvGrpSpPr>
        <p:cNvPr id="1" name=""/>
        <p:cNvGrpSpPr/>
        <p:nvPr/>
      </p:nvGrpSpPr>
      <p:grpSpPr>
        <a:xfrm>
          <a:off x="0" y="0"/>
          <a:ext cx="0" cy="0"/>
          <a:chOff x="0" y="0"/>
          <a:chExt cx="0" cy="0"/>
        </a:xfrm>
      </p:grpSpPr>
      <p:pic>
        <p:nvPicPr>
          <p:cNvPr id="56324" name="Picture 4" descr="13_18"/>
          <p:cNvPicPr>
            <a:picLocks noChangeAspect="1" noChangeArrowheads="1"/>
          </p:cNvPicPr>
          <p:nvPr/>
        </p:nvPicPr>
        <p:blipFill>
          <a:blip r:embed="rId3" cstate="email"/>
          <a:srcRect/>
          <a:stretch>
            <a:fillRect/>
          </a:stretch>
        </p:blipFill>
        <p:spPr bwMode="auto">
          <a:xfrm>
            <a:off x="0" y="3789040"/>
            <a:ext cx="9911160" cy="1350962"/>
          </a:xfrm>
          <a:prstGeom prst="rect">
            <a:avLst/>
          </a:prstGeom>
          <a:noFill/>
          <a:ln>
            <a:solidFill>
              <a:srgbClr val="672A05"/>
            </a:solidFill>
          </a:ln>
        </p:spPr>
      </p:pic>
      <p:sp>
        <p:nvSpPr>
          <p:cNvPr id="56322" name="Rectangle 2"/>
          <p:cNvSpPr>
            <a:spLocks noGrp="1" noChangeArrowheads="1"/>
          </p:cNvSpPr>
          <p:nvPr>
            <p:ph type="ctrTitle"/>
          </p:nvPr>
        </p:nvSpPr>
        <p:spPr>
          <a:xfrm>
            <a:off x="742950" y="2130426"/>
            <a:ext cx="8420100" cy="1298575"/>
          </a:xfrm>
        </p:spPr>
        <p:txBody>
          <a:bodyPr/>
          <a:lstStyle/>
          <a:p>
            <a:r>
              <a:rPr lang="fr-FR" sz="3600" b="1" dirty="0">
                <a:solidFill>
                  <a:srgbClr val="4B0D01"/>
                </a:solidFill>
                <a:latin typeface="Candara" pitchFamily="34" charset="0"/>
              </a:rPr>
              <a:t>DIAGNE CHANEL in </a:t>
            </a:r>
            <a:br>
              <a:rPr lang="fr-FR" b="1" dirty="0">
                <a:solidFill>
                  <a:srgbClr val="4B0D01"/>
                </a:solidFill>
                <a:latin typeface="Candara" pitchFamily="34" charset="0"/>
              </a:rPr>
            </a:br>
            <a:r>
              <a:rPr lang="fr-FR" sz="2000" dirty="0">
                <a:solidFill>
                  <a:srgbClr val="4B0D01"/>
                </a:solidFill>
                <a:latin typeface="Candara" pitchFamily="34" charset="0"/>
              </a:rPr>
              <a:t>…</a:t>
            </a:r>
            <a:r>
              <a:rPr lang="fr-FR" sz="2000" i="1" dirty="0">
                <a:solidFill>
                  <a:srgbClr val="4B0D01"/>
                </a:solidFill>
                <a:latin typeface="Candara" pitchFamily="34" charset="0"/>
              </a:rPr>
              <a:t>Paris, Lyon, Bruxelles, Dakar, Frankfort, Casablanca, Bordeaux, Rome, Fès, Tokyo, Naples, San Francisco, Bayreuth, Amsterdam, Sédhiou, Capetown…</a:t>
            </a:r>
            <a:endParaRPr lang="fr-FR" sz="1800" i="1" dirty="0">
              <a:solidFill>
                <a:srgbClr val="4B0D01"/>
              </a:solidFill>
              <a:latin typeface="Candara" pitchFamily="34" charset="0"/>
            </a:endParaRPr>
          </a:p>
        </p:txBody>
      </p:sp>
      <p:sp>
        <p:nvSpPr>
          <p:cNvPr id="4" name="ZoneTexte 3"/>
          <p:cNvSpPr txBox="1"/>
          <p:nvPr/>
        </p:nvSpPr>
        <p:spPr>
          <a:xfrm>
            <a:off x="272480" y="5517232"/>
            <a:ext cx="9361040" cy="830997"/>
          </a:xfrm>
          <a:prstGeom prst="rect">
            <a:avLst/>
          </a:prstGeom>
          <a:noFill/>
        </p:spPr>
        <p:txBody>
          <a:bodyPr wrap="square" rtlCol="0">
            <a:spAutoFit/>
          </a:bodyPr>
          <a:lstStyle/>
          <a:p>
            <a:pPr algn="ctr"/>
            <a:r>
              <a:rPr lang="en-US" sz="1600" dirty="0">
                <a:solidFill>
                  <a:srgbClr val="4B0D01"/>
                </a:solidFill>
                <a:latin typeface="Candara" pitchFamily="34" charset="0"/>
              </a:rPr>
              <a:t>The series </a:t>
            </a:r>
            <a:r>
              <a:rPr lang="en-US" sz="1600" b="1" i="1" dirty="0">
                <a:solidFill>
                  <a:srgbClr val="4B0D01"/>
                </a:solidFill>
                <a:latin typeface="Candara" pitchFamily="34" charset="0"/>
              </a:rPr>
              <a:t>Métis in the Cities </a:t>
            </a:r>
            <a:r>
              <a:rPr lang="en-US" sz="1600" dirty="0">
                <a:solidFill>
                  <a:srgbClr val="4B0D01"/>
                </a:solidFill>
                <a:latin typeface="Candara" pitchFamily="34" charset="0"/>
              </a:rPr>
              <a:t>was produced and staged in 2006.</a:t>
            </a:r>
          </a:p>
          <a:p>
            <a:pPr algn="ctr"/>
            <a:r>
              <a:rPr lang="en-US" sz="1600" b="1" i="1" dirty="0">
                <a:solidFill>
                  <a:srgbClr val="4B0D01"/>
                </a:solidFill>
                <a:latin typeface="Candara" pitchFamily="34" charset="0"/>
              </a:rPr>
              <a:t>When Evening comes </a:t>
            </a:r>
            <a:r>
              <a:rPr lang="en-US" sz="1600" dirty="0">
                <a:solidFill>
                  <a:srgbClr val="4B0D01"/>
                </a:solidFill>
                <a:latin typeface="Candara" pitchFamily="34" charset="0"/>
              </a:rPr>
              <a:t>in 2011,  </a:t>
            </a:r>
            <a:r>
              <a:rPr lang="en-US" sz="1600" b="1" i="1" dirty="0">
                <a:solidFill>
                  <a:srgbClr val="4B0D01"/>
                </a:solidFill>
                <a:latin typeface="Candara" pitchFamily="34" charset="0"/>
              </a:rPr>
              <a:t>Reverence in Casamance</a:t>
            </a:r>
            <a:r>
              <a:rPr lang="en-US" sz="1600" dirty="0">
                <a:solidFill>
                  <a:srgbClr val="4B0D01"/>
                </a:solidFill>
                <a:latin typeface="Candara" pitchFamily="34" charset="0"/>
              </a:rPr>
              <a:t> in 2013.</a:t>
            </a:r>
          </a:p>
          <a:p>
            <a:pPr algn="ctr"/>
            <a:r>
              <a:rPr lang="en-US" sz="1600" dirty="0">
                <a:solidFill>
                  <a:srgbClr val="4B0D01"/>
                </a:solidFill>
                <a:latin typeface="Candara" pitchFamily="34" charset="0"/>
              </a:rPr>
              <a:t>They compose a trilogy  recounting these urban and solitary walks, when the night falls.</a:t>
            </a:r>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96929">
            <a:alpha val="63000"/>
          </a:srgbClr>
        </a:solidFill>
        <a:effectLst/>
      </p:bgPr>
    </p:bg>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920552" y="260648"/>
            <a:ext cx="8208912" cy="730251"/>
          </a:xfrm>
        </p:spPr>
        <p:txBody>
          <a:bodyPr/>
          <a:lstStyle/>
          <a:p>
            <a:r>
              <a:rPr lang="fr-FR" sz="1800" b="1" dirty="0">
                <a:solidFill>
                  <a:srgbClr val="C00000"/>
                </a:solidFill>
                <a:latin typeface="Candara" pitchFamily="34" charset="0"/>
              </a:rPr>
              <a:t>Paris – Florence – Casamance- Sédhiou: </a:t>
            </a:r>
            <a:br>
              <a:rPr lang="fr-FR" sz="1800" b="1" dirty="0">
                <a:solidFill>
                  <a:srgbClr val="C00000"/>
                </a:solidFill>
                <a:latin typeface="Candara" pitchFamily="34" charset="0"/>
              </a:rPr>
            </a:br>
            <a:r>
              <a:rPr lang="fr-FR" sz="1800" b="1" i="1" dirty="0">
                <a:solidFill>
                  <a:srgbClr val="C00000"/>
                </a:solidFill>
                <a:latin typeface="Candara" pitchFamily="34" charset="0"/>
              </a:rPr>
              <a:t>Diagne </a:t>
            </a:r>
            <a:r>
              <a:rPr lang="fr-FR" sz="1800" b="1" i="1" dirty="0" err="1">
                <a:solidFill>
                  <a:srgbClr val="C00000"/>
                </a:solidFill>
                <a:latin typeface="Candara" pitchFamily="34" charset="0"/>
              </a:rPr>
              <a:t>Chanel’s</a:t>
            </a:r>
            <a:r>
              <a:rPr lang="fr-FR" sz="1800" b="1" i="1" dirty="0">
                <a:solidFill>
                  <a:srgbClr val="C00000"/>
                </a:solidFill>
                <a:latin typeface="Candara" pitchFamily="34" charset="0"/>
              </a:rPr>
              <a:t> </a:t>
            </a:r>
            <a:r>
              <a:rPr lang="fr-FR" sz="1800" b="1" i="1" dirty="0" err="1">
                <a:solidFill>
                  <a:srgbClr val="C00000"/>
                </a:solidFill>
                <a:latin typeface="Candara" pitchFamily="34" charset="0"/>
              </a:rPr>
              <a:t>Italian</a:t>
            </a:r>
            <a:r>
              <a:rPr lang="fr-FR" sz="1800" b="1" i="1" dirty="0">
                <a:solidFill>
                  <a:srgbClr val="C00000"/>
                </a:solidFill>
                <a:latin typeface="Candara" pitchFamily="34" charset="0"/>
              </a:rPr>
              <a:t> Renaissance </a:t>
            </a:r>
            <a:r>
              <a:rPr lang="fr-FR" sz="1800" b="1" i="1" dirty="0" err="1">
                <a:solidFill>
                  <a:srgbClr val="C00000"/>
                </a:solidFill>
                <a:latin typeface="Candara" pitchFamily="34" charset="0"/>
              </a:rPr>
              <a:t>Itinerary</a:t>
            </a:r>
            <a:endParaRPr lang="en-US" sz="1200" b="1" i="1" dirty="0">
              <a:solidFill>
                <a:srgbClr val="C00000"/>
              </a:solidFill>
              <a:effectLst>
                <a:outerShdw blurRad="38100" dist="38100" dir="2700000" algn="tl">
                  <a:srgbClr val="000000">
                    <a:alpha val="43137"/>
                  </a:srgbClr>
                </a:outerShdw>
              </a:effectLst>
              <a:latin typeface="Candara" pitchFamily="34" charset="0"/>
            </a:endParaRPr>
          </a:p>
        </p:txBody>
      </p:sp>
      <p:sp>
        <p:nvSpPr>
          <p:cNvPr id="10" name="Espace réservé du numéro de diapositive 9"/>
          <p:cNvSpPr>
            <a:spLocks noGrp="1"/>
          </p:cNvSpPr>
          <p:nvPr>
            <p:ph type="sldNum" sz="quarter" idx="12"/>
          </p:nvPr>
        </p:nvSpPr>
        <p:spPr>
          <a:xfrm>
            <a:off x="7689304" y="6237312"/>
            <a:ext cx="2063750" cy="457201"/>
          </a:xfrm>
        </p:spPr>
        <p:txBody>
          <a:bodyPr/>
          <a:lstStyle/>
          <a:p>
            <a:fld id="{EE0327A3-A4D7-4253-88FA-58FEE0D77DA5}" type="slidenum">
              <a:rPr lang="fr-FR" smtClean="0">
                <a:solidFill>
                  <a:schemeClr val="tx1">
                    <a:lumMod val="50000"/>
                    <a:lumOff val="50000"/>
                  </a:schemeClr>
                </a:solidFill>
                <a:latin typeface="Candara" pitchFamily="34" charset="0"/>
              </a:rPr>
              <a:pPr/>
              <a:t>3</a:t>
            </a:fld>
            <a:endParaRPr lang="fr-FR" dirty="0">
              <a:solidFill>
                <a:schemeClr val="tx1">
                  <a:lumMod val="50000"/>
                  <a:lumOff val="50000"/>
                </a:schemeClr>
              </a:solidFill>
              <a:latin typeface="Candara" pitchFamily="34" charset="0"/>
            </a:endParaRPr>
          </a:p>
        </p:txBody>
      </p:sp>
      <p:pic>
        <p:nvPicPr>
          <p:cNvPr id="3074" name="Picture 2"/>
          <p:cNvPicPr>
            <a:picLocks noChangeAspect="1" noChangeArrowheads="1"/>
          </p:cNvPicPr>
          <p:nvPr/>
        </p:nvPicPr>
        <p:blipFill>
          <a:blip r:embed="rId3"/>
          <a:srcRect/>
          <a:stretch>
            <a:fillRect/>
          </a:stretch>
        </p:blipFill>
        <p:spPr bwMode="auto">
          <a:xfrm>
            <a:off x="488504" y="1052736"/>
            <a:ext cx="8856984" cy="3211045"/>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
        <p:nvSpPr>
          <p:cNvPr id="11" name="ZoneTexte 10"/>
          <p:cNvSpPr txBox="1"/>
          <p:nvPr/>
        </p:nvSpPr>
        <p:spPr>
          <a:xfrm>
            <a:off x="344488" y="4365104"/>
            <a:ext cx="9145015" cy="2169825"/>
          </a:xfrm>
          <a:prstGeom prst="rect">
            <a:avLst/>
          </a:prstGeom>
          <a:noFill/>
        </p:spPr>
        <p:txBody>
          <a:bodyPr wrap="square" rtlCol="0">
            <a:spAutoFit/>
          </a:bodyPr>
          <a:lstStyle/>
          <a:p>
            <a:pPr algn="ctr"/>
            <a:r>
              <a:rPr lang="en-US" sz="1500" b="1" dirty="0">
                <a:solidFill>
                  <a:srgbClr val="C00000"/>
                </a:solidFill>
                <a:latin typeface="Candara" pitchFamily="34" charset="0"/>
              </a:rPr>
              <a:t>Renaissance in Florence</a:t>
            </a:r>
            <a:endParaRPr lang="fr-FR" sz="1500" b="1" dirty="0">
              <a:solidFill>
                <a:srgbClr val="C00000"/>
              </a:solidFill>
              <a:latin typeface="Candara" pitchFamily="34" charset="0"/>
            </a:endParaRPr>
          </a:p>
          <a:p>
            <a:pPr algn="ctr"/>
            <a:r>
              <a:rPr lang="en-US" sz="1500" dirty="0">
                <a:solidFill>
                  <a:srgbClr val="C00000"/>
                </a:solidFill>
                <a:latin typeface="Candara" pitchFamily="34" charset="0"/>
              </a:rPr>
              <a:t>As a young art student, during a journey to Italy, I discovered Florence and</a:t>
            </a:r>
          </a:p>
          <a:p>
            <a:pPr algn="ctr"/>
            <a:r>
              <a:rPr lang="en-US" sz="1500" dirty="0">
                <a:solidFill>
                  <a:srgbClr val="C00000"/>
                </a:solidFill>
                <a:latin typeface="Candara" pitchFamily="34" charset="0"/>
              </a:rPr>
              <a:t>the delight of Italian Renaissance style.</a:t>
            </a:r>
            <a:endParaRPr lang="fr-FR" sz="1500" dirty="0">
              <a:solidFill>
                <a:srgbClr val="C00000"/>
              </a:solidFill>
              <a:latin typeface="Candara" pitchFamily="34" charset="0"/>
            </a:endParaRPr>
          </a:p>
          <a:p>
            <a:pPr algn="ctr"/>
            <a:r>
              <a:rPr lang="en-US" sz="1500" dirty="0">
                <a:solidFill>
                  <a:srgbClr val="C00000"/>
                </a:solidFill>
                <a:latin typeface="Candara" pitchFamily="34" charset="0"/>
              </a:rPr>
              <a:t>Thus, the aesthetic astonishment I encountered has been a determining factor in my research for the next 30 years. This was the point of origin of my purpose: to put in conversation the Italian architecture and the representation of black figures standing, most of the time, on a floor laid out in geometrical patterns.</a:t>
            </a:r>
            <a:endParaRPr lang="fr-FR" sz="1500" dirty="0">
              <a:solidFill>
                <a:srgbClr val="C00000"/>
              </a:solidFill>
              <a:latin typeface="Candara" pitchFamily="34" charset="0"/>
            </a:endParaRPr>
          </a:p>
          <a:p>
            <a:pPr algn="ctr"/>
            <a:r>
              <a:rPr lang="en-US" sz="1500" dirty="0">
                <a:solidFill>
                  <a:srgbClr val="C00000"/>
                </a:solidFill>
                <a:latin typeface="Candara" pitchFamily="34" charset="0"/>
              </a:rPr>
              <a:t>In my paintings, </a:t>
            </a:r>
            <a:r>
              <a:rPr lang="en-US" sz="1500" i="1" dirty="0">
                <a:solidFill>
                  <a:srgbClr val="C00000"/>
                </a:solidFill>
                <a:latin typeface="Candara" pitchFamily="34" charset="0"/>
              </a:rPr>
              <a:t>The Lad of Venice, Othello, The Amazing Doll, and The Venetian Dream</a:t>
            </a:r>
            <a:r>
              <a:rPr lang="en-US" sz="1500" dirty="0">
                <a:solidFill>
                  <a:srgbClr val="C00000"/>
                </a:solidFill>
                <a:latin typeface="Candara" pitchFamily="34" charset="0"/>
              </a:rPr>
              <a:t>, the subjective frame and the ‘</a:t>
            </a:r>
            <a:r>
              <a:rPr lang="en-US" sz="1500" dirty="0" err="1">
                <a:solidFill>
                  <a:srgbClr val="C00000"/>
                </a:solidFill>
                <a:latin typeface="Candara" pitchFamily="34" charset="0"/>
              </a:rPr>
              <a:t>mise</a:t>
            </a:r>
            <a:r>
              <a:rPr lang="en-US" sz="1500" dirty="0">
                <a:solidFill>
                  <a:srgbClr val="C00000"/>
                </a:solidFill>
                <a:latin typeface="Candara" pitchFamily="34" charset="0"/>
              </a:rPr>
              <a:t> en scene’ of the different characters represent for me the </a:t>
            </a:r>
            <a:r>
              <a:rPr lang="en-US" sz="1500" i="1" dirty="0" err="1">
                <a:solidFill>
                  <a:srgbClr val="C00000"/>
                </a:solidFill>
                <a:latin typeface="Candara" pitchFamily="34" charset="0"/>
              </a:rPr>
              <a:t>Città</a:t>
            </a:r>
            <a:r>
              <a:rPr lang="en-US" sz="1500" i="1" dirty="0">
                <a:solidFill>
                  <a:srgbClr val="C00000"/>
                </a:solidFill>
                <a:latin typeface="Candara" pitchFamily="34" charset="0"/>
              </a:rPr>
              <a:t> </a:t>
            </a:r>
            <a:r>
              <a:rPr lang="en-US" sz="1500" i="1" dirty="0" err="1">
                <a:solidFill>
                  <a:srgbClr val="C00000"/>
                </a:solidFill>
                <a:latin typeface="Candara" pitchFamily="34" charset="0"/>
              </a:rPr>
              <a:t>ideale</a:t>
            </a:r>
            <a:r>
              <a:rPr lang="en-US" sz="1500" i="1" dirty="0">
                <a:solidFill>
                  <a:srgbClr val="C00000"/>
                </a:solidFill>
                <a:latin typeface="Candara" pitchFamily="34" charset="0"/>
              </a:rPr>
              <a:t>.</a:t>
            </a:r>
            <a:r>
              <a:rPr lang="en-US" sz="1500" dirty="0">
                <a:solidFill>
                  <a:srgbClr val="C00000"/>
                </a:solidFill>
                <a:latin typeface="Candara" pitchFamily="34" charset="0"/>
              </a:rPr>
              <a:t> A virtual and perfect model  of an 'ideal city' that includes three components: the monument, the square, the heaven.</a:t>
            </a:r>
            <a:endParaRPr lang="fr-FR" sz="1500" dirty="0">
              <a:solidFill>
                <a:srgbClr val="C00000"/>
              </a:solidFill>
              <a:latin typeface="Candara"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5" name="ZoneTexte 4"/>
          <p:cNvSpPr txBox="1"/>
          <p:nvPr/>
        </p:nvSpPr>
        <p:spPr>
          <a:xfrm>
            <a:off x="1136576" y="6444000"/>
            <a:ext cx="7056784" cy="276999"/>
          </a:xfrm>
          <a:prstGeom prst="rect">
            <a:avLst/>
          </a:prstGeom>
          <a:noFill/>
        </p:spPr>
        <p:txBody>
          <a:bodyPr wrap="square" rtlCol="0">
            <a:spAutoFit/>
          </a:bodyPr>
          <a:lstStyle/>
          <a:p>
            <a:pPr algn="ctr"/>
            <a:r>
              <a:rPr lang="fr-FR" sz="1200" b="1" i="1" dirty="0" err="1">
                <a:solidFill>
                  <a:schemeClr val="accent1"/>
                </a:solidFill>
                <a:effectLst>
                  <a:outerShdw blurRad="38100" dist="38100" dir="2700000" algn="tl">
                    <a:srgbClr val="000000">
                      <a:alpha val="43137"/>
                    </a:srgbClr>
                  </a:outerShdw>
                </a:effectLst>
                <a:latin typeface="Candara" pitchFamily="34" charset="0"/>
              </a:rPr>
              <a:t>At</a:t>
            </a:r>
            <a:r>
              <a:rPr lang="fr-FR" sz="1200" b="1" i="1" dirty="0">
                <a:solidFill>
                  <a:schemeClr val="accent1"/>
                </a:solidFill>
                <a:effectLst>
                  <a:outerShdw blurRad="38100" dist="38100" dir="2700000" algn="tl">
                    <a:srgbClr val="000000">
                      <a:alpha val="43137"/>
                    </a:srgbClr>
                  </a:outerShdw>
                </a:effectLst>
                <a:latin typeface="Candara" pitchFamily="34" charset="0"/>
              </a:rPr>
              <a:t> the </a:t>
            </a:r>
            <a:r>
              <a:rPr lang="fr-FR" sz="1200" b="1" i="1" dirty="0" err="1">
                <a:solidFill>
                  <a:schemeClr val="accent1"/>
                </a:solidFill>
                <a:effectLst>
                  <a:outerShdw blurRad="38100" dist="38100" dir="2700000" algn="tl">
                    <a:srgbClr val="000000">
                      <a:alpha val="43137"/>
                    </a:srgbClr>
                  </a:outerShdw>
                </a:effectLst>
                <a:latin typeface="Candara" pitchFamily="34" charset="0"/>
              </a:rPr>
              <a:t>feet</a:t>
            </a:r>
            <a:r>
              <a:rPr lang="fr-FR" sz="1200" b="1" i="1" dirty="0">
                <a:solidFill>
                  <a:schemeClr val="accent1"/>
                </a:solidFill>
                <a:effectLst>
                  <a:outerShdw blurRad="38100" dist="38100" dir="2700000" algn="tl">
                    <a:srgbClr val="000000">
                      <a:alpha val="43137"/>
                    </a:srgbClr>
                  </a:outerShdw>
                </a:effectLst>
                <a:latin typeface="Candara" pitchFamily="34" charset="0"/>
              </a:rPr>
              <a:t> of the </a:t>
            </a:r>
            <a:r>
              <a:rPr lang="fr-FR" sz="1200" b="1" i="1" dirty="0" err="1">
                <a:solidFill>
                  <a:schemeClr val="accent1"/>
                </a:solidFill>
                <a:effectLst>
                  <a:outerShdw blurRad="38100" dist="38100" dir="2700000" algn="tl">
                    <a:srgbClr val="000000">
                      <a:alpha val="43137"/>
                    </a:srgbClr>
                  </a:outerShdw>
                </a:effectLst>
                <a:latin typeface="Candara" pitchFamily="34" charset="0"/>
              </a:rPr>
              <a:t>Proteus</a:t>
            </a:r>
            <a:endParaRPr lang="fr-FR" sz="1200" strike="sngStrike" dirty="0">
              <a:solidFill>
                <a:schemeClr val="accent1"/>
              </a:solidFill>
              <a:latin typeface="Candara" pitchFamily="34" charset="0"/>
            </a:endParaRPr>
          </a:p>
        </p:txBody>
      </p:sp>
      <p:sp>
        <p:nvSpPr>
          <p:cNvPr id="7" name="Espace réservé du numéro de diapositive 6"/>
          <p:cNvSpPr>
            <a:spLocks noGrp="1"/>
          </p:cNvSpPr>
          <p:nvPr>
            <p:ph type="sldNum" sz="quarter" idx="12"/>
          </p:nvPr>
        </p:nvSpPr>
        <p:spPr>
          <a:xfrm>
            <a:off x="7617296" y="6237312"/>
            <a:ext cx="2063750" cy="457201"/>
          </a:xfrm>
        </p:spPr>
        <p:txBody>
          <a:bodyPr/>
          <a:lstStyle/>
          <a:p>
            <a:fld id="{EE0327A3-A4D7-4253-88FA-58FEE0D77DA5}" type="slidenum">
              <a:rPr lang="fr-FR" smtClean="0">
                <a:solidFill>
                  <a:schemeClr val="accent1"/>
                </a:solidFill>
                <a:latin typeface="Candara" pitchFamily="34" charset="0"/>
              </a:rPr>
              <a:pPr/>
              <a:t>4</a:t>
            </a:fld>
            <a:endParaRPr lang="fr-FR" dirty="0">
              <a:solidFill>
                <a:schemeClr val="accent1"/>
              </a:solidFill>
              <a:latin typeface="Candara" pitchFamily="34" charset="0"/>
            </a:endParaRPr>
          </a:p>
        </p:txBody>
      </p:sp>
      <p:pic>
        <p:nvPicPr>
          <p:cNvPr id="4098" name="Picture 2" descr="F:\projet florence 2015\Corridor-perspective-Florence.jpg"/>
          <p:cNvPicPr>
            <a:picLocks noChangeAspect="1" noChangeArrowheads="1"/>
          </p:cNvPicPr>
          <p:nvPr/>
        </p:nvPicPr>
        <p:blipFill>
          <a:blip r:embed="rId3"/>
          <a:srcRect l="9546" t="2961" r="12074" b="16400"/>
          <a:stretch>
            <a:fillRect/>
          </a:stretch>
        </p:blipFill>
        <p:spPr bwMode="auto">
          <a:xfrm>
            <a:off x="4736976" y="1268760"/>
            <a:ext cx="3274864" cy="5070757"/>
          </a:xfrm>
          <a:prstGeom prst="rect">
            <a:avLst/>
          </a:prstGeom>
          <a:noFill/>
          <a:ln>
            <a:solidFill>
              <a:schemeClr val="accent1"/>
            </a:solidFill>
          </a:ln>
        </p:spPr>
      </p:pic>
      <p:pic>
        <p:nvPicPr>
          <p:cNvPr id="4099" name="Picture 3"/>
          <p:cNvPicPr>
            <a:picLocks noChangeAspect="1" noChangeArrowheads="1"/>
          </p:cNvPicPr>
          <p:nvPr/>
        </p:nvPicPr>
        <p:blipFill>
          <a:blip r:embed="rId4"/>
          <a:srcRect l="31250" r="22917" b="15630"/>
          <a:stretch>
            <a:fillRect/>
          </a:stretch>
        </p:blipFill>
        <p:spPr bwMode="auto">
          <a:xfrm>
            <a:off x="1568624" y="548680"/>
            <a:ext cx="2376264" cy="5832647"/>
          </a:xfrm>
          <a:prstGeom prst="rect">
            <a:avLst/>
          </a:prstGeom>
          <a:ln w="38100" cap="sq">
            <a:solidFill>
              <a:schemeClr val="bg1">
                <a:lumMod val="75000"/>
              </a:schemeClr>
            </a:solidFill>
            <a:prstDash val="solid"/>
            <a:miter lim="800000"/>
          </a:ln>
          <a:effectLst>
            <a:outerShdw blurRad="50800" dist="38100" dir="2700000" algn="tl" rotWithShape="0">
              <a:srgbClr val="000000">
                <a:alpha val="43000"/>
              </a:srgbClr>
            </a:outerShdw>
          </a:effectLst>
        </p:spPr>
      </p:pic>
      <p:sp>
        <p:nvSpPr>
          <p:cNvPr id="26625" name="Title 1"/>
          <p:cNvSpPr>
            <a:spLocks noGrp="1"/>
          </p:cNvSpPr>
          <p:nvPr>
            <p:ph type="title"/>
          </p:nvPr>
        </p:nvSpPr>
        <p:spPr>
          <a:xfrm>
            <a:off x="5601072" y="260648"/>
            <a:ext cx="3960440" cy="936104"/>
          </a:xfrm>
        </p:spPr>
        <p:txBody>
          <a:bodyPr/>
          <a:lstStyle/>
          <a:p>
            <a:pPr algn="r"/>
            <a:r>
              <a:rPr lang="en-US" sz="2700" b="1" dirty="0">
                <a:solidFill>
                  <a:schemeClr val="accent6">
                    <a:lumMod val="60000"/>
                    <a:lumOff val="40000"/>
                  </a:schemeClr>
                </a:solidFill>
                <a:effectLst>
                  <a:outerShdw blurRad="38100" dist="38100" dir="2700000" algn="tl">
                    <a:srgbClr val="000000">
                      <a:alpha val="43137"/>
                    </a:srgbClr>
                  </a:outerShdw>
                </a:effectLst>
                <a:latin typeface="Candara" pitchFamily="34" charset="0"/>
              </a:rPr>
              <a:t>MÉTIS DANS LES VILLES/ </a:t>
            </a:r>
            <a:br>
              <a:rPr lang="en-US" sz="2700" b="1" dirty="0">
                <a:solidFill>
                  <a:schemeClr val="accent6">
                    <a:lumMod val="60000"/>
                    <a:lumOff val="40000"/>
                  </a:schemeClr>
                </a:solidFill>
                <a:effectLst>
                  <a:outerShdw blurRad="38100" dist="38100" dir="2700000" algn="tl">
                    <a:srgbClr val="000000">
                      <a:alpha val="43137"/>
                    </a:srgbClr>
                  </a:outerShdw>
                </a:effectLst>
                <a:latin typeface="Candara" pitchFamily="34" charset="0"/>
              </a:rPr>
            </a:br>
            <a:r>
              <a:rPr lang="en-US" sz="2700" b="1" i="1" dirty="0">
                <a:solidFill>
                  <a:schemeClr val="accent1"/>
                </a:solidFill>
                <a:effectLst>
                  <a:outerShdw blurRad="38100" dist="38100" dir="2700000" algn="tl">
                    <a:srgbClr val="000000">
                      <a:alpha val="43137"/>
                    </a:srgbClr>
                  </a:outerShdw>
                </a:effectLst>
                <a:latin typeface="Candara" pitchFamily="34" charset="0"/>
              </a:rPr>
              <a:t>METIS IN THE CITIES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26625" name="Title 1"/>
          <p:cNvSpPr>
            <a:spLocks noGrp="1"/>
          </p:cNvSpPr>
          <p:nvPr>
            <p:ph type="title"/>
          </p:nvPr>
        </p:nvSpPr>
        <p:spPr>
          <a:xfrm>
            <a:off x="1064568" y="260648"/>
            <a:ext cx="7920880" cy="936104"/>
          </a:xfrm>
        </p:spPr>
        <p:txBody>
          <a:bodyPr/>
          <a:lstStyle/>
          <a:p>
            <a:pPr algn="l"/>
            <a:r>
              <a:rPr lang="en-US" sz="2700" b="1" dirty="0">
                <a:solidFill>
                  <a:schemeClr val="accent6">
                    <a:lumMod val="60000"/>
                    <a:lumOff val="40000"/>
                  </a:schemeClr>
                </a:solidFill>
                <a:effectLst>
                  <a:outerShdw blurRad="38100" dist="38100" dir="2700000" algn="tl">
                    <a:srgbClr val="000000">
                      <a:alpha val="43137"/>
                    </a:srgbClr>
                  </a:outerShdw>
                </a:effectLst>
                <a:latin typeface="Candara" pitchFamily="34" charset="0"/>
              </a:rPr>
              <a:t>MÉTIS DANS LES VILLES/ </a:t>
            </a:r>
            <a:r>
              <a:rPr lang="en-US" sz="2700" b="1" i="1" dirty="0">
                <a:solidFill>
                  <a:schemeClr val="accent1"/>
                </a:solidFill>
                <a:effectLst>
                  <a:outerShdw blurRad="38100" dist="38100" dir="2700000" algn="tl">
                    <a:srgbClr val="000000">
                      <a:alpha val="43137"/>
                    </a:srgbClr>
                  </a:outerShdw>
                </a:effectLst>
                <a:latin typeface="Candara" pitchFamily="34" charset="0"/>
              </a:rPr>
              <a:t>METIS IN THE CITIES</a:t>
            </a:r>
          </a:p>
        </p:txBody>
      </p:sp>
      <p:sp>
        <p:nvSpPr>
          <p:cNvPr id="5" name="ZoneTexte 4"/>
          <p:cNvSpPr txBox="1"/>
          <p:nvPr/>
        </p:nvSpPr>
        <p:spPr>
          <a:xfrm>
            <a:off x="704528" y="6309320"/>
            <a:ext cx="8424936" cy="277064"/>
          </a:xfrm>
          <a:prstGeom prst="rect">
            <a:avLst/>
          </a:prstGeom>
          <a:noFill/>
        </p:spPr>
        <p:txBody>
          <a:bodyPr wrap="square" rtlCol="0">
            <a:spAutoFit/>
          </a:bodyPr>
          <a:lstStyle/>
          <a:p>
            <a:pPr>
              <a:lnSpc>
                <a:spcPct val="85000"/>
              </a:lnSpc>
            </a:pPr>
            <a:r>
              <a:rPr lang="fr-FR" sz="1400" b="1" i="1" dirty="0">
                <a:solidFill>
                  <a:schemeClr val="accent1"/>
                </a:solidFill>
                <a:effectLst>
                  <a:outerShdw blurRad="38100" dist="38100" dir="2700000" algn="tl">
                    <a:srgbClr val="000000">
                      <a:alpha val="43137"/>
                    </a:srgbClr>
                  </a:outerShdw>
                </a:effectLst>
                <a:latin typeface="Candara" pitchFamily="34" charset="0"/>
              </a:rPr>
              <a:t>Métis dans les Villes</a:t>
            </a:r>
            <a:r>
              <a:rPr lang="fr-FR" sz="1400" b="1" i="1" dirty="0">
                <a:solidFill>
                  <a:schemeClr val="accent1"/>
                </a:solidFill>
                <a:latin typeface="Candara" pitchFamily="34" charset="0"/>
              </a:rPr>
              <a:t>, </a:t>
            </a:r>
            <a:r>
              <a:rPr lang="fr-FR" sz="1400" b="1" i="1" dirty="0" err="1">
                <a:solidFill>
                  <a:schemeClr val="accent1"/>
                </a:solidFill>
                <a:latin typeface="Candara" pitchFamily="34" charset="0"/>
              </a:rPr>
              <a:t>Palazzo</a:t>
            </a:r>
            <a:r>
              <a:rPr lang="fr-FR" sz="1400" b="1" i="1" dirty="0">
                <a:solidFill>
                  <a:schemeClr val="accent1"/>
                </a:solidFill>
                <a:latin typeface="Candara" pitchFamily="34" charset="0"/>
              </a:rPr>
              <a:t> Pitti, Florence, </a:t>
            </a:r>
            <a:r>
              <a:rPr lang="fr-FR" sz="1400" b="1" i="1" dirty="0" err="1">
                <a:solidFill>
                  <a:schemeClr val="accent1"/>
                </a:solidFill>
                <a:latin typeface="Candara" pitchFamily="34" charset="0"/>
              </a:rPr>
              <a:t>Italy</a:t>
            </a:r>
            <a:endParaRPr lang="fr-FR" sz="1400" b="1" i="1" dirty="0">
              <a:solidFill>
                <a:schemeClr val="accent1"/>
              </a:solidFill>
              <a:latin typeface="Candara" pitchFamily="34" charset="0"/>
            </a:endParaRPr>
          </a:p>
        </p:txBody>
      </p:sp>
      <p:sp>
        <p:nvSpPr>
          <p:cNvPr id="7" name="Espace réservé du numéro de diapositive 6"/>
          <p:cNvSpPr>
            <a:spLocks noGrp="1"/>
          </p:cNvSpPr>
          <p:nvPr>
            <p:ph type="sldNum" sz="quarter" idx="12"/>
          </p:nvPr>
        </p:nvSpPr>
        <p:spPr>
          <a:xfrm>
            <a:off x="7617296" y="6237312"/>
            <a:ext cx="2063750" cy="457201"/>
          </a:xfrm>
        </p:spPr>
        <p:txBody>
          <a:bodyPr/>
          <a:lstStyle/>
          <a:p>
            <a:fld id="{EE0327A3-A4D7-4253-88FA-58FEE0D77DA5}" type="slidenum">
              <a:rPr lang="fr-FR" smtClean="0">
                <a:solidFill>
                  <a:schemeClr val="accent1"/>
                </a:solidFill>
                <a:latin typeface="Candara" pitchFamily="34" charset="0"/>
              </a:rPr>
              <a:pPr/>
              <a:t>5</a:t>
            </a:fld>
            <a:endParaRPr lang="fr-FR" dirty="0">
              <a:solidFill>
                <a:schemeClr val="accent1"/>
              </a:solidFill>
              <a:latin typeface="Candara" pitchFamily="34" charset="0"/>
            </a:endParaRPr>
          </a:p>
        </p:txBody>
      </p:sp>
      <p:pic>
        <p:nvPicPr>
          <p:cNvPr id="12" name="Image 11" descr="Macintosh HD:Users:DIAGNE-CHANEL:Desktop:IMG_2779.JPG"/>
          <p:cNvPicPr>
            <a:picLocks noChangeAspect="1"/>
          </p:cNvPicPr>
          <p:nvPr/>
        </p:nvPicPr>
        <p:blipFill>
          <a:blip r:embed="rId3" cstate="email">
            <a:extLst>
              <a:ext uri="{28A0092B-C50C-407E-A947-70E740481C1C}">
                <a14:useLocalDpi xmlns:a14="http://schemas.microsoft.com/office/drawing/2010/main"/>
              </a:ext>
            </a:extLst>
          </a:blip>
          <a:srcRect t="20166" r="11464"/>
          <a:stretch>
            <a:fillRect/>
          </a:stretch>
        </p:blipFill>
        <p:spPr bwMode="auto">
          <a:xfrm rot="5400000">
            <a:off x="326618" y="2006710"/>
            <a:ext cx="5004292" cy="3384376"/>
          </a:xfrm>
          <a:prstGeom prst="rect">
            <a:avLst/>
          </a:prstGeom>
          <a:noFill/>
          <a:ln>
            <a:solidFill>
              <a:schemeClr val="accent1"/>
            </a:solidFill>
          </a:ln>
        </p:spPr>
      </p:pic>
      <p:sp>
        <p:nvSpPr>
          <p:cNvPr id="8" name="ZoneTexte 7"/>
          <p:cNvSpPr txBox="1"/>
          <p:nvPr/>
        </p:nvSpPr>
        <p:spPr>
          <a:xfrm>
            <a:off x="5025008" y="1268761"/>
            <a:ext cx="3672408" cy="4968551"/>
          </a:xfrm>
          <a:prstGeom prst="rect">
            <a:avLst/>
          </a:prstGeom>
          <a:noFill/>
          <a:ln>
            <a:solidFill>
              <a:schemeClr val="accent1"/>
            </a:solidFill>
          </a:ln>
        </p:spPr>
        <p:txBody>
          <a:bodyPr wrap="square" rtlCol="0">
            <a:spAutoFit/>
          </a:bodyPr>
          <a:lstStyle/>
          <a:p>
            <a:pPr algn="just">
              <a:lnSpc>
                <a:spcPct val="125000"/>
              </a:lnSpc>
            </a:pPr>
            <a:r>
              <a:rPr lang="en-US" sz="2000" dirty="0">
                <a:solidFill>
                  <a:schemeClr val="accent1"/>
                </a:solidFill>
                <a:latin typeface="Candara" pitchFamily="34" charset="0"/>
              </a:rPr>
              <a:t>Later on, with ‘</a:t>
            </a:r>
            <a:r>
              <a:rPr lang="en-US" sz="2000" i="1" dirty="0">
                <a:solidFill>
                  <a:schemeClr val="accent1"/>
                </a:solidFill>
                <a:latin typeface="Candara" pitchFamily="34" charset="0"/>
              </a:rPr>
              <a:t>Métis’ in the cities</a:t>
            </a:r>
            <a:r>
              <a:rPr lang="en-US" sz="2000" dirty="0">
                <a:solidFill>
                  <a:schemeClr val="accent1"/>
                </a:solidFill>
                <a:latin typeface="Candara" pitchFamily="34" charset="0"/>
              </a:rPr>
              <a:t>, I restarted my research in Paris, Rome and Florence, using a new medium: photography. Within the frame of photography, I represent the black body the same way statues are used in Italian cities. In this specific work, the character is standing in front of the </a:t>
            </a:r>
            <a:r>
              <a:rPr lang="en-US" sz="2000" dirty="0" err="1">
                <a:solidFill>
                  <a:schemeClr val="accent1"/>
                </a:solidFill>
                <a:latin typeface="Candara" pitchFamily="34" charset="0"/>
              </a:rPr>
              <a:t>Colosseum</a:t>
            </a:r>
            <a:r>
              <a:rPr lang="en-US" sz="2000" dirty="0">
                <a:solidFill>
                  <a:schemeClr val="accent1"/>
                </a:solidFill>
                <a:latin typeface="Candara" pitchFamily="34" charset="0"/>
              </a:rPr>
              <a:t>, the Vatican, and the </a:t>
            </a:r>
            <a:r>
              <a:rPr lang="en-US" sz="2000" dirty="0" err="1">
                <a:solidFill>
                  <a:schemeClr val="accent1"/>
                </a:solidFill>
                <a:latin typeface="Candara" pitchFamily="34" charset="0"/>
              </a:rPr>
              <a:t>Pitti</a:t>
            </a:r>
            <a:r>
              <a:rPr lang="en-US" sz="2000" dirty="0">
                <a:solidFill>
                  <a:schemeClr val="accent1"/>
                </a:solidFill>
                <a:latin typeface="Candara" pitchFamily="34" charset="0"/>
              </a:rPr>
              <a:t> Palace.</a:t>
            </a:r>
            <a:endParaRPr lang="en-US" sz="1400" dirty="0">
              <a:solidFill>
                <a:schemeClr val="accent1"/>
              </a:solidFill>
              <a:latin typeface="Candara" pitchFamily="34" charset="0"/>
            </a:endParaRPr>
          </a:p>
          <a:p>
            <a:pPr algn="just">
              <a:lnSpc>
                <a:spcPct val="125000"/>
              </a:lnSpc>
            </a:pPr>
            <a:endParaRPr lang="fr-FR" sz="1400" dirty="0">
              <a:solidFill>
                <a:schemeClr val="accent1"/>
              </a:solidFill>
              <a:latin typeface="Candara"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69000">
              <a:srgbClr val="5F2301"/>
            </a:gs>
            <a:gs pos="39000">
              <a:srgbClr val="000099"/>
            </a:gs>
            <a:gs pos="100000">
              <a:srgbClr val="5F2301"/>
            </a:gs>
            <a:gs pos="100000">
              <a:schemeClr val="accent1">
                <a:shade val="100000"/>
                <a:satMod val="115000"/>
              </a:schemeClr>
            </a:gs>
          </a:gsLst>
          <a:lin ang="5400000" scaled="0"/>
        </a:gradFill>
        <a:effectLst/>
      </p:bgPr>
    </p:bg>
    <p:spTree>
      <p:nvGrpSpPr>
        <p:cNvPr id="1" name=""/>
        <p:cNvGrpSpPr/>
        <p:nvPr/>
      </p:nvGrpSpPr>
      <p:grpSpPr>
        <a:xfrm>
          <a:off x="0" y="0"/>
          <a:ext cx="0" cy="0"/>
          <a:chOff x="0" y="0"/>
          <a:chExt cx="0" cy="0"/>
        </a:xfrm>
      </p:grpSpPr>
      <p:sp>
        <p:nvSpPr>
          <p:cNvPr id="17409" name="Rectangle 2"/>
          <p:cNvSpPr>
            <a:spLocks noGrp="1" noChangeArrowheads="1"/>
          </p:cNvSpPr>
          <p:nvPr>
            <p:ph type="title"/>
          </p:nvPr>
        </p:nvSpPr>
        <p:spPr>
          <a:xfrm>
            <a:off x="488504" y="260648"/>
            <a:ext cx="7956882" cy="549275"/>
          </a:xfrm>
        </p:spPr>
        <p:txBody>
          <a:bodyPr/>
          <a:lstStyle/>
          <a:p>
            <a:pPr algn="l" eaLnBrk="1" hangingPunct="1"/>
            <a:r>
              <a:rPr lang="fr-FR" sz="2700" b="1" dirty="0">
                <a:solidFill>
                  <a:srgbClr val="E1A205"/>
                </a:solidFill>
                <a:effectLst>
                  <a:outerShdw blurRad="38100" dist="38100" dir="2700000" algn="tl">
                    <a:srgbClr val="000000">
                      <a:alpha val="43137"/>
                    </a:srgbClr>
                  </a:outerShdw>
                </a:effectLst>
                <a:latin typeface="Candara" pitchFamily="34" charset="0"/>
              </a:rPr>
              <a:t>LE GARCON DE VENISE / </a:t>
            </a:r>
            <a:r>
              <a:rPr lang="fr-FR" sz="2700" b="1" i="1" dirty="0">
                <a:solidFill>
                  <a:srgbClr val="9191B5"/>
                </a:solidFill>
                <a:effectLst>
                  <a:outerShdw blurRad="38100" dist="38100" dir="2700000" algn="tl">
                    <a:srgbClr val="000000">
                      <a:alpha val="43137"/>
                    </a:srgbClr>
                  </a:outerShdw>
                </a:effectLst>
                <a:latin typeface="Candara" pitchFamily="34" charset="0"/>
              </a:rPr>
              <a:t>The Lad  of Venice</a:t>
            </a:r>
          </a:p>
        </p:txBody>
      </p:sp>
      <p:sp>
        <p:nvSpPr>
          <p:cNvPr id="4" name="ZoneTexte 3"/>
          <p:cNvSpPr txBox="1"/>
          <p:nvPr/>
        </p:nvSpPr>
        <p:spPr>
          <a:xfrm>
            <a:off x="5385048" y="836712"/>
            <a:ext cx="4128455" cy="5328579"/>
          </a:xfrm>
          <a:prstGeom prst="rect">
            <a:avLst/>
          </a:prstGeom>
          <a:noFill/>
        </p:spPr>
        <p:txBody>
          <a:bodyPr wrap="square" lIns="102994" tIns="51498" rIns="102994" bIns="51498" rtlCol="0">
            <a:spAutoFit/>
          </a:bodyPr>
          <a:lstStyle/>
          <a:p>
            <a:pPr algn="just"/>
            <a:r>
              <a:rPr lang="fr-FR" sz="1600" dirty="0">
                <a:solidFill>
                  <a:srgbClr val="E1A205"/>
                </a:solidFill>
                <a:effectLst>
                  <a:outerShdw blurRad="38100" dist="38100" dir="2700000" algn="tl">
                    <a:srgbClr val="000000">
                      <a:alpha val="43137"/>
                    </a:srgbClr>
                  </a:outerShdw>
                </a:effectLst>
                <a:latin typeface="Candara" pitchFamily="34" charset="0"/>
              </a:rPr>
              <a:t>"…Un enfant noir vêtu à l'occidentale, nous regarde dans ce décor riche d'un passé qui ne lui appartient pas et semble nous demander:</a:t>
            </a:r>
          </a:p>
          <a:p>
            <a:pPr algn="just"/>
            <a:r>
              <a:rPr lang="fr-FR" sz="1600" b="1" i="1" dirty="0">
                <a:solidFill>
                  <a:srgbClr val="E1A205"/>
                </a:solidFill>
                <a:effectLst>
                  <a:outerShdw blurRad="38100" dist="38100" dir="2700000" algn="tl">
                    <a:srgbClr val="000000">
                      <a:alpha val="43137"/>
                    </a:srgbClr>
                  </a:outerShdw>
                </a:effectLst>
                <a:latin typeface="Candara" pitchFamily="34" charset="0"/>
              </a:rPr>
              <a:t>Existe t-il une place pour le fils de l'homme noir sur l'échiquier occidental ? </a:t>
            </a:r>
            <a:r>
              <a:rPr lang="fr-FR" sz="1600" dirty="0">
                <a:solidFill>
                  <a:srgbClr val="E1A205"/>
                </a:solidFill>
                <a:effectLst>
                  <a:outerShdw blurRad="38100" dist="38100" dir="2700000" algn="tl">
                    <a:srgbClr val="000000">
                      <a:alpha val="43137"/>
                    </a:srgbClr>
                  </a:outerShdw>
                </a:effectLst>
                <a:latin typeface="Candara" pitchFamily="34" charset="0"/>
              </a:rPr>
              <a:t>…"</a:t>
            </a:r>
          </a:p>
          <a:p>
            <a:pPr algn="r"/>
            <a:r>
              <a:rPr lang="fr-FR" sz="1600" dirty="0">
                <a:solidFill>
                  <a:srgbClr val="E1A205"/>
                </a:solidFill>
                <a:effectLst>
                  <a:outerShdw blurRad="38100" dist="38100" dir="2700000" algn="tl">
                    <a:srgbClr val="000000">
                      <a:alpha val="43137"/>
                    </a:srgbClr>
                  </a:outerShdw>
                </a:effectLst>
                <a:latin typeface="Candara" pitchFamily="34" charset="0"/>
              </a:rPr>
              <a:t>Véronique Hervoüet des Forges, 2001</a:t>
            </a:r>
          </a:p>
          <a:p>
            <a:pPr algn="r"/>
            <a:endParaRPr lang="fr-FR" sz="1000" dirty="0">
              <a:solidFill>
                <a:srgbClr val="666699"/>
              </a:solidFill>
              <a:effectLst>
                <a:outerShdw blurRad="38100" dist="38100" dir="2700000" algn="tl">
                  <a:srgbClr val="000000">
                    <a:alpha val="43137"/>
                  </a:srgbClr>
                </a:outerShdw>
              </a:effectLst>
              <a:latin typeface="Candara" pitchFamily="34" charset="0"/>
            </a:endParaRPr>
          </a:p>
          <a:p>
            <a:pPr algn="just"/>
            <a:r>
              <a:rPr lang="en-US" sz="1600" i="1" dirty="0">
                <a:solidFill>
                  <a:srgbClr val="A8A8C4"/>
                </a:solidFill>
                <a:effectLst>
                  <a:outerShdw blurRad="38100" dist="38100" dir="2700000" algn="tl">
                    <a:srgbClr val="000000">
                      <a:alpha val="43137"/>
                    </a:srgbClr>
                  </a:outerShdw>
                </a:effectLst>
                <a:latin typeface="Candara" pitchFamily="34" charset="0"/>
              </a:rPr>
              <a:t>"Precociously and recurrently, these canvases unveil outstanding perspective structures. Like resurgences of a far-off </a:t>
            </a:r>
            <a:r>
              <a:rPr lang="en-US" sz="1600" b="1" dirty="0">
                <a:solidFill>
                  <a:srgbClr val="A8A8C4"/>
                </a:solidFill>
                <a:effectLst>
                  <a:outerShdw blurRad="38100" dist="38100" dir="2700000" algn="tl">
                    <a:srgbClr val="000000">
                      <a:alpha val="43137"/>
                    </a:srgbClr>
                  </a:outerShdw>
                </a:effectLst>
                <a:latin typeface="Candara" pitchFamily="34" charset="0"/>
              </a:rPr>
              <a:t>Renaissance</a:t>
            </a:r>
            <a:r>
              <a:rPr lang="en-US" sz="1600" i="1" dirty="0">
                <a:solidFill>
                  <a:srgbClr val="A8A8C4"/>
                </a:solidFill>
                <a:effectLst>
                  <a:outerShdw blurRad="38100" dist="38100" dir="2700000" algn="tl">
                    <a:srgbClr val="000000">
                      <a:alpha val="43137"/>
                    </a:srgbClr>
                  </a:outerShdw>
                </a:effectLst>
                <a:latin typeface="Candara" pitchFamily="34" charset="0"/>
              </a:rPr>
              <a:t>, symbolizing Western horizons. And on these strict wefts, these black and white tiles, like a genesis of hybridity, flourishes the representation, appears the subject, the name: </a:t>
            </a:r>
            <a:r>
              <a:rPr lang="en-US" sz="1600" b="1" i="1" dirty="0">
                <a:solidFill>
                  <a:srgbClr val="A8A8C4"/>
                </a:solidFill>
                <a:effectLst>
                  <a:outerShdw blurRad="38100" dist="38100" dir="2700000" algn="tl">
                    <a:srgbClr val="000000">
                      <a:alpha val="43137"/>
                    </a:srgbClr>
                  </a:outerShdw>
                </a:effectLst>
                <a:latin typeface="Candara" pitchFamily="34" charset="0"/>
              </a:rPr>
              <a:t>A black child dressed in a Western costume, gazes at us from a rich scenery of a past that does not belong to him; he seems to question us: "Is there a place for the Black man's child on the Western chessboard ?</a:t>
            </a:r>
            <a:r>
              <a:rPr lang="en-US" sz="1600" i="1" dirty="0">
                <a:solidFill>
                  <a:srgbClr val="A8A8C4"/>
                </a:solidFill>
                <a:effectLst>
                  <a:outerShdw blurRad="38100" dist="38100" dir="2700000" algn="tl">
                    <a:srgbClr val="000000">
                      <a:alpha val="43137"/>
                    </a:srgbClr>
                  </a:outerShdw>
                </a:effectLst>
                <a:latin typeface="Candara" pitchFamily="34" charset="0"/>
              </a:rPr>
              <a:t>"</a:t>
            </a:r>
          </a:p>
          <a:p>
            <a:pPr algn="just"/>
            <a:endParaRPr lang="en-US" sz="1000" b="1" i="1" dirty="0">
              <a:solidFill>
                <a:srgbClr val="A8A8C4"/>
              </a:solidFill>
              <a:effectLst>
                <a:outerShdw blurRad="38100" dist="38100" dir="2700000" algn="tl">
                  <a:srgbClr val="000000">
                    <a:alpha val="43137"/>
                  </a:srgbClr>
                </a:outerShdw>
              </a:effectLst>
              <a:latin typeface="Candara" pitchFamily="34" charset="0"/>
            </a:endParaRPr>
          </a:p>
          <a:p>
            <a:pPr algn="r"/>
            <a:r>
              <a:rPr lang="pt-BR" sz="1600" b="1" i="1" dirty="0">
                <a:solidFill>
                  <a:srgbClr val="A8A8C4"/>
                </a:solidFill>
                <a:effectLst>
                  <a:outerShdw blurRad="38100" dist="38100" dir="2700000" algn="tl">
                    <a:srgbClr val="000000">
                      <a:alpha val="43137"/>
                    </a:srgbClr>
                  </a:outerShdw>
                </a:effectLst>
                <a:latin typeface="Candara" pitchFamily="34" charset="0"/>
              </a:rPr>
              <a:t>Véronique Hervouët des Forges</a:t>
            </a:r>
            <a:r>
              <a:rPr lang="pt-BR" sz="1600" i="1" dirty="0">
                <a:solidFill>
                  <a:srgbClr val="A8A8C4"/>
                </a:solidFill>
                <a:effectLst>
                  <a:outerShdw blurRad="38100" dist="38100" dir="2700000" algn="tl">
                    <a:srgbClr val="000000">
                      <a:alpha val="43137"/>
                    </a:srgbClr>
                  </a:outerShdw>
                </a:effectLst>
                <a:latin typeface="Candara" pitchFamily="34" charset="0"/>
              </a:rPr>
              <a:t>,</a:t>
            </a:r>
            <a:r>
              <a:rPr lang="pt-BR" sz="1600" b="1" i="1" dirty="0">
                <a:solidFill>
                  <a:srgbClr val="A8A8C4"/>
                </a:solidFill>
                <a:effectLst>
                  <a:outerShdw blurRad="38100" dist="38100" dir="2700000" algn="tl">
                    <a:srgbClr val="000000">
                      <a:alpha val="43137"/>
                    </a:srgbClr>
                  </a:outerShdw>
                </a:effectLst>
                <a:latin typeface="Candara" pitchFamily="34" charset="0"/>
              </a:rPr>
              <a:t> </a:t>
            </a:r>
            <a:r>
              <a:rPr lang="pt-BR" sz="1600" i="1" dirty="0">
                <a:solidFill>
                  <a:srgbClr val="A8A8C4"/>
                </a:solidFill>
                <a:effectLst>
                  <a:outerShdw blurRad="38100" dist="38100" dir="2700000" algn="tl">
                    <a:srgbClr val="000000">
                      <a:alpha val="43137"/>
                    </a:srgbClr>
                  </a:outerShdw>
                </a:effectLst>
                <a:latin typeface="Candara" pitchFamily="34" charset="0"/>
              </a:rPr>
              <a:t>Casablanca, Morocco, 2001</a:t>
            </a:r>
            <a:endParaRPr lang="fr-FR" sz="1600" dirty="0">
              <a:solidFill>
                <a:srgbClr val="A8A8C4"/>
              </a:solidFill>
              <a:effectLst>
                <a:outerShdw blurRad="38100" dist="38100" dir="2700000" algn="tl">
                  <a:srgbClr val="000000">
                    <a:alpha val="43137"/>
                  </a:srgbClr>
                </a:outerShdw>
              </a:effectLst>
              <a:latin typeface="Candara" pitchFamily="34" charset="0"/>
            </a:endParaRPr>
          </a:p>
        </p:txBody>
      </p:sp>
      <p:pic>
        <p:nvPicPr>
          <p:cNvPr id="5" name="Espace réservé du contenu 4" descr="Le Garçon de Venise-1976.jpg"/>
          <p:cNvPicPr>
            <a:picLocks noChangeAspect="1"/>
          </p:cNvPicPr>
          <p:nvPr/>
        </p:nvPicPr>
        <p:blipFill>
          <a:blip r:embed="rId3" cstate="email"/>
          <a:stretch>
            <a:fillRect/>
          </a:stretch>
        </p:blipFill>
        <p:spPr bwMode="auto">
          <a:xfrm>
            <a:off x="560512" y="836712"/>
            <a:ext cx="4673088" cy="5400602"/>
          </a:xfrm>
          <a:prstGeom prst="rect">
            <a:avLst/>
          </a:prstGeom>
          <a:noFill/>
          <a:ln w="28575">
            <a:solidFill>
              <a:srgbClr val="E1A205"/>
            </a:solidFill>
            <a:miter lim="800000"/>
            <a:headEnd/>
            <a:tailEnd/>
          </a:ln>
          <a:effectLst>
            <a:outerShdw blurRad="50800" dist="38100" dir="2700000" algn="tl" rotWithShape="0">
              <a:prstClr val="black">
                <a:alpha val="40000"/>
              </a:prstClr>
            </a:outerShdw>
          </a:effectLst>
        </p:spPr>
      </p:pic>
      <p:sp>
        <p:nvSpPr>
          <p:cNvPr id="7" name="ZoneTexte 6"/>
          <p:cNvSpPr txBox="1"/>
          <p:nvPr/>
        </p:nvSpPr>
        <p:spPr>
          <a:xfrm>
            <a:off x="560512" y="6237312"/>
            <a:ext cx="7260834" cy="338554"/>
          </a:xfrm>
          <a:prstGeom prst="rect">
            <a:avLst/>
          </a:prstGeom>
          <a:noFill/>
        </p:spPr>
        <p:txBody>
          <a:bodyPr wrap="none" rtlCol="0">
            <a:spAutoFit/>
          </a:bodyPr>
          <a:lstStyle/>
          <a:p>
            <a:r>
              <a:rPr lang="fr-FR" sz="1600" dirty="0">
                <a:solidFill>
                  <a:srgbClr val="9191B5"/>
                </a:solidFill>
                <a:effectLst>
                  <a:outerShdw blurRad="38100" dist="38100" dir="2700000" algn="tl">
                    <a:srgbClr val="000000">
                      <a:alpha val="43137"/>
                    </a:srgbClr>
                  </a:outerShdw>
                </a:effectLst>
                <a:latin typeface="Candara" pitchFamily="34" charset="0"/>
                <a:sym typeface="Wingdings 3"/>
              </a:rPr>
              <a:t> </a:t>
            </a:r>
            <a:r>
              <a:rPr lang="fr-FR" sz="1600" b="1" i="1" dirty="0">
                <a:solidFill>
                  <a:srgbClr val="9191B5"/>
                </a:solidFill>
                <a:effectLst>
                  <a:outerShdw blurRad="38100" dist="38100" dir="2700000" algn="tl">
                    <a:srgbClr val="000000">
                      <a:alpha val="43137"/>
                    </a:srgbClr>
                  </a:outerShdw>
                </a:effectLst>
                <a:latin typeface="Candara" pitchFamily="34" charset="0"/>
              </a:rPr>
              <a:t>Le Garçon de Venise</a:t>
            </a:r>
            <a:r>
              <a:rPr lang="fr-FR" sz="1600" dirty="0">
                <a:solidFill>
                  <a:srgbClr val="9191B5"/>
                </a:solidFill>
                <a:effectLst>
                  <a:outerShdw blurRad="38100" dist="38100" dir="2700000" algn="tl">
                    <a:srgbClr val="000000">
                      <a:alpha val="43137"/>
                    </a:srgbClr>
                  </a:outerShdw>
                </a:effectLst>
                <a:latin typeface="Candara" pitchFamily="34" charset="0"/>
              </a:rPr>
              <a:t>, huile &amp; pigments s/toile, </a:t>
            </a:r>
            <a:r>
              <a:rPr lang="fr-FR" sz="1600" b="1" dirty="0">
                <a:solidFill>
                  <a:srgbClr val="9191B5"/>
                </a:solidFill>
                <a:effectLst>
                  <a:outerShdw blurRad="38100" dist="38100" dir="2700000" algn="tl">
                    <a:srgbClr val="000000">
                      <a:alpha val="43137"/>
                    </a:srgbClr>
                  </a:outerShdw>
                </a:effectLst>
                <a:latin typeface="Candara" pitchFamily="34" charset="0"/>
              </a:rPr>
              <a:t>1976</a:t>
            </a:r>
            <a:r>
              <a:rPr lang="fr-FR" sz="1600" dirty="0">
                <a:solidFill>
                  <a:srgbClr val="9191B5"/>
                </a:solidFill>
                <a:effectLst>
                  <a:outerShdw blurRad="38100" dist="38100" dir="2700000" algn="tl">
                    <a:srgbClr val="000000">
                      <a:alpha val="43137"/>
                    </a:srgbClr>
                  </a:outerShdw>
                </a:effectLst>
                <a:latin typeface="Candara" pitchFamily="34" charset="0"/>
              </a:rPr>
              <a:t>, Collection of the artist, Paris</a:t>
            </a:r>
          </a:p>
        </p:txBody>
      </p:sp>
      <p:sp>
        <p:nvSpPr>
          <p:cNvPr id="6" name="Espace réservé du numéro de diapositive 5"/>
          <p:cNvSpPr>
            <a:spLocks noGrp="1"/>
          </p:cNvSpPr>
          <p:nvPr>
            <p:ph type="sldNum" sz="quarter" idx="12"/>
          </p:nvPr>
        </p:nvSpPr>
        <p:spPr>
          <a:xfrm>
            <a:off x="7617296" y="6237312"/>
            <a:ext cx="2063750" cy="457201"/>
          </a:xfrm>
        </p:spPr>
        <p:txBody>
          <a:bodyPr/>
          <a:lstStyle/>
          <a:p>
            <a:fld id="{EE0327A3-A4D7-4253-88FA-58FEE0D77DA5}" type="slidenum">
              <a:rPr lang="fr-FR" smtClean="0">
                <a:solidFill>
                  <a:schemeClr val="accent6">
                    <a:lumMod val="20000"/>
                    <a:lumOff val="80000"/>
                  </a:schemeClr>
                </a:solidFill>
                <a:latin typeface="Candara" pitchFamily="34" charset="0"/>
              </a:rPr>
              <a:pPr/>
              <a:t>6</a:t>
            </a:fld>
            <a:endParaRPr lang="fr-FR" dirty="0">
              <a:solidFill>
                <a:schemeClr val="accent6">
                  <a:lumMod val="20000"/>
                  <a:lumOff val="80000"/>
                </a:schemeClr>
              </a:solidFill>
              <a:latin typeface="Candara"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640000"/>
        </a:solidFill>
        <a:effectLst/>
      </p:bgPr>
    </p:bg>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EE0327A3-A4D7-4253-88FA-58FEE0D77DA5}" type="slidenum">
              <a:rPr lang="fr-FR" smtClean="0"/>
              <a:pPr/>
              <a:t>7</a:t>
            </a:fld>
            <a:endParaRPr lang="fr-FR" dirty="0"/>
          </a:p>
        </p:txBody>
      </p:sp>
      <p:sp>
        <p:nvSpPr>
          <p:cNvPr id="6" name="ZoneTexte 5"/>
          <p:cNvSpPr txBox="1"/>
          <p:nvPr/>
        </p:nvSpPr>
        <p:spPr>
          <a:xfrm>
            <a:off x="5169024" y="1260000"/>
            <a:ext cx="4536504" cy="3870290"/>
          </a:xfrm>
          <a:prstGeom prst="rect">
            <a:avLst/>
          </a:prstGeom>
          <a:noFill/>
        </p:spPr>
        <p:txBody>
          <a:bodyPr wrap="square" rtlCol="0">
            <a:spAutoFit/>
          </a:bodyPr>
          <a:lstStyle/>
          <a:p>
            <a:pPr algn="just"/>
            <a:r>
              <a:rPr lang="en-US" sz="1550" dirty="0">
                <a:solidFill>
                  <a:schemeClr val="bg1"/>
                </a:solidFill>
                <a:latin typeface="Candara" pitchFamily="34" charset="0"/>
              </a:rPr>
              <a:t>During my recent trip to Sédhiou, in Casamance, I went to the domain of Amadou Mapathé Diagne, my grandfather, very first West African writer in French language*. This was an amazing discovery.</a:t>
            </a:r>
            <a:endParaRPr lang="fr-FR" sz="1550" dirty="0">
              <a:solidFill>
                <a:schemeClr val="bg1"/>
              </a:solidFill>
              <a:latin typeface="Candara" pitchFamily="34" charset="0"/>
            </a:endParaRPr>
          </a:p>
          <a:p>
            <a:pPr algn="just"/>
            <a:r>
              <a:rPr lang="en-US" sz="1550" dirty="0">
                <a:solidFill>
                  <a:schemeClr val="bg1"/>
                </a:solidFill>
                <a:latin typeface="Candara" pitchFamily="34" charset="0"/>
              </a:rPr>
              <a:t>The proportions and layout of the house, built near the Casamance river, are almost those of a Palladian villa. Located in a plantation, between town and country, the house reminds me the Villas in Venetia and Tuscany. This surprising linkage to Italian architecture is present in various official buildings through out the city:</a:t>
            </a:r>
            <a:endParaRPr lang="fr-FR" sz="1550" dirty="0">
              <a:solidFill>
                <a:schemeClr val="bg1"/>
              </a:solidFill>
              <a:latin typeface="Candara" pitchFamily="34" charset="0"/>
            </a:endParaRPr>
          </a:p>
          <a:p>
            <a:pPr algn="just"/>
            <a:r>
              <a:rPr lang="en-US" sz="1550" dirty="0">
                <a:solidFill>
                  <a:schemeClr val="bg1"/>
                </a:solidFill>
                <a:latin typeface="Candara" pitchFamily="34" charset="0"/>
              </a:rPr>
              <a:t>• Sédhiou Prefecture,</a:t>
            </a:r>
            <a:endParaRPr lang="fr-FR" sz="1550" dirty="0">
              <a:solidFill>
                <a:schemeClr val="bg1"/>
              </a:solidFill>
              <a:latin typeface="Candara" pitchFamily="34" charset="0"/>
            </a:endParaRPr>
          </a:p>
          <a:p>
            <a:pPr algn="just"/>
            <a:r>
              <a:rPr lang="en-US" sz="1550" dirty="0">
                <a:solidFill>
                  <a:schemeClr val="bg1"/>
                </a:solidFill>
                <a:latin typeface="Candara" pitchFamily="34" charset="0"/>
              </a:rPr>
              <a:t>• Fort Pinet Laprade</a:t>
            </a:r>
            <a:endParaRPr lang="fr-FR" sz="1550" dirty="0">
              <a:solidFill>
                <a:schemeClr val="bg1"/>
              </a:solidFill>
              <a:latin typeface="Candara" pitchFamily="34" charset="0"/>
            </a:endParaRPr>
          </a:p>
          <a:p>
            <a:pPr algn="just"/>
            <a:r>
              <a:rPr lang="en-US" sz="1550" dirty="0">
                <a:solidFill>
                  <a:schemeClr val="bg1"/>
                </a:solidFill>
                <a:latin typeface="Candara" pitchFamily="34" charset="0"/>
              </a:rPr>
              <a:t>• The outdoor theater </a:t>
            </a:r>
          </a:p>
          <a:p>
            <a:pPr algn="r">
              <a:buFont typeface="Arial" charset="0"/>
              <a:buChar char="•"/>
            </a:pPr>
            <a:r>
              <a:rPr lang="fr-FR" sz="1300" b="1" dirty="0">
                <a:solidFill>
                  <a:schemeClr val="bg1"/>
                </a:solidFill>
                <a:latin typeface="Candara" pitchFamily="34" charset="0"/>
              </a:rPr>
              <a:t>Amadou Mapathé Diagne</a:t>
            </a:r>
            <a:r>
              <a:rPr lang="fr-FR" sz="1300" dirty="0">
                <a:solidFill>
                  <a:schemeClr val="bg1"/>
                </a:solidFill>
                <a:latin typeface="Candara" pitchFamily="34" charset="0"/>
              </a:rPr>
              <a:t>, </a:t>
            </a:r>
            <a:r>
              <a:rPr lang="fr-FR" sz="1300" dirty="0" err="1">
                <a:solidFill>
                  <a:schemeClr val="bg1"/>
                </a:solidFill>
                <a:latin typeface="Candara" pitchFamily="34" charset="0"/>
              </a:rPr>
              <a:t>born</a:t>
            </a:r>
            <a:r>
              <a:rPr lang="fr-FR" sz="1300" dirty="0">
                <a:solidFill>
                  <a:schemeClr val="bg1"/>
                </a:solidFill>
                <a:latin typeface="Candara" pitchFamily="34" charset="0"/>
              </a:rPr>
              <a:t> in sept. 1886</a:t>
            </a:r>
          </a:p>
          <a:p>
            <a:pPr algn="r"/>
            <a:r>
              <a:rPr lang="fr-FR" sz="1300" dirty="0">
                <a:solidFill>
                  <a:schemeClr val="bg1"/>
                </a:solidFill>
                <a:latin typeface="Candara" pitchFamily="34" charset="0"/>
              </a:rPr>
              <a:t>in Gandiol, Sénégal</a:t>
            </a:r>
          </a:p>
        </p:txBody>
      </p:sp>
      <p:pic>
        <p:nvPicPr>
          <p:cNvPr id="7" name="Image 6" descr="Fruits étranges.JPG"/>
          <p:cNvPicPr>
            <a:picLocks noChangeAspect="1"/>
          </p:cNvPicPr>
          <p:nvPr/>
        </p:nvPicPr>
        <p:blipFill>
          <a:blip r:embed="rId3" cstate="email">
            <a:lum contrast="10000"/>
          </a:blip>
          <a:srcRect r="513"/>
          <a:stretch>
            <a:fillRect/>
          </a:stretch>
        </p:blipFill>
        <p:spPr>
          <a:xfrm>
            <a:off x="272480" y="1116000"/>
            <a:ext cx="4751961" cy="3828600"/>
          </a:xfrm>
          <a:prstGeom prst="rect">
            <a:avLst/>
          </a:prstGeom>
          <a:ln>
            <a:solidFill>
              <a:schemeClr val="accent1">
                <a:lumMod val="50000"/>
              </a:schemeClr>
            </a:solidFill>
          </a:ln>
          <a:effectLst>
            <a:outerShdw blurRad="292100" dist="139700" dir="2700000" algn="tl" rotWithShape="0">
              <a:srgbClr val="333333">
                <a:alpha val="65000"/>
              </a:srgbClr>
            </a:outerShdw>
          </a:effectLst>
        </p:spPr>
      </p:pic>
      <p:sp>
        <p:nvSpPr>
          <p:cNvPr id="9" name="ZoneTexte 8"/>
          <p:cNvSpPr txBox="1"/>
          <p:nvPr/>
        </p:nvSpPr>
        <p:spPr>
          <a:xfrm>
            <a:off x="200472" y="5148000"/>
            <a:ext cx="9289032" cy="1349857"/>
          </a:xfrm>
          <a:prstGeom prst="rect">
            <a:avLst/>
          </a:prstGeom>
          <a:noFill/>
        </p:spPr>
        <p:txBody>
          <a:bodyPr wrap="square" rtlCol="0">
            <a:spAutoFit/>
          </a:bodyPr>
          <a:lstStyle/>
          <a:p>
            <a:pPr algn="just">
              <a:lnSpc>
                <a:spcPct val="85000"/>
              </a:lnSpc>
            </a:pPr>
            <a:r>
              <a:rPr lang="en-US" sz="1600" dirty="0">
                <a:solidFill>
                  <a:schemeClr val="accent1"/>
                </a:solidFill>
                <a:latin typeface="Candara" pitchFamily="34" charset="0"/>
              </a:rPr>
              <a:t>Therefore, with </a:t>
            </a:r>
            <a:r>
              <a:rPr lang="fr-FR" sz="1600" b="1" i="1" dirty="0">
                <a:solidFill>
                  <a:schemeClr val="accent1"/>
                </a:solidFill>
                <a:latin typeface="Candara" pitchFamily="34" charset="0"/>
              </a:rPr>
              <a:t>Révérence</a:t>
            </a:r>
            <a:r>
              <a:rPr lang="en-US" sz="1600" b="1" i="1" dirty="0">
                <a:solidFill>
                  <a:schemeClr val="accent1"/>
                </a:solidFill>
                <a:latin typeface="Candara" pitchFamily="34" charset="0"/>
              </a:rPr>
              <a:t> in Casamance</a:t>
            </a:r>
            <a:r>
              <a:rPr lang="en-US" sz="1600" i="1" dirty="0">
                <a:solidFill>
                  <a:schemeClr val="accent1"/>
                </a:solidFill>
                <a:latin typeface="Candara" pitchFamily="34" charset="0"/>
              </a:rPr>
              <a:t>,</a:t>
            </a:r>
            <a:r>
              <a:rPr lang="en-US" sz="1600" dirty="0">
                <a:solidFill>
                  <a:schemeClr val="accent1"/>
                </a:solidFill>
                <a:latin typeface="Candara" pitchFamily="34" charset="0"/>
              </a:rPr>
              <a:t> I decided to expand my search, enlightening the relation between the Palladian architecture influence in Sédhiou and the Italian Renaissance style developed by renowned architects and engineers such as </a:t>
            </a:r>
            <a:r>
              <a:rPr lang="en-US" sz="1600" dirty="0" err="1">
                <a:solidFill>
                  <a:schemeClr val="accent1"/>
                </a:solidFill>
                <a:latin typeface="Candara" pitchFamily="34" charset="0"/>
              </a:rPr>
              <a:t>Alvise</a:t>
            </a:r>
            <a:r>
              <a:rPr lang="en-US" sz="1600" dirty="0">
                <a:solidFill>
                  <a:schemeClr val="accent1"/>
                </a:solidFill>
                <a:latin typeface="Candara" pitchFamily="34" charset="0"/>
              </a:rPr>
              <a:t> </a:t>
            </a:r>
            <a:r>
              <a:rPr lang="en-US" sz="1600" dirty="0" err="1">
                <a:solidFill>
                  <a:schemeClr val="accent1"/>
                </a:solidFill>
                <a:latin typeface="Candara" pitchFamily="34" charset="0"/>
              </a:rPr>
              <a:t>Cornaro</a:t>
            </a:r>
            <a:r>
              <a:rPr lang="en-US" sz="1600" dirty="0">
                <a:solidFill>
                  <a:schemeClr val="accent1"/>
                </a:solidFill>
                <a:latin typeface="Candara" pitchFamily="34" charset="0"/>
              </a:rPr>
              <a:t> and </a:t>
            </a:r>
            <a:r>
              <a:rPr lang="en-US" sz="1600" dirty="0" err="1">
                <a:solidFill>
                  <a:schemeClr val="accent1"/>
                </a:solidFill>
                <a:latin typeface="Candara" pitchFamily="34" charset="0"/>
              </a:rPr>
              <a:t>Filippo</a:t>
            </a:r>
            <a:r>
              <a:rPr lang="en-US" sz="1600" dirty="0">
                <a:solidFill>
                  <a:schemeClr val="accent1"/>
                </a:solidFill>
                <a:latin typeface="Candara" pitchFamily="34" charset="0"/>
              </a:rPr>
              <a:t> Brunelleschi. For example, this relation appears obviously in the architecture of the Fort Pined Laprade, an emblematic building dated from the beginning of the French colonization in Africa.</a:t>
            </a:r>
            <a:endParaRPr lang="fr-FR" sz="1600" dirty="0">
              <a:solidFill>
                <a:schemeClr val="accent1"/>
              </a:solidFill>
              <a:latin typeface="Candara" pitchFamily="34" charset="0"/>
            </a:endParaRPr>
          </a:p>
          <a:p>
            <a:pPr algn="just">
              <a:lnSpc>
                <a:spcPct val="85000"/>
              </a:lnSpc>
            </a:pPr>
            <a:r>
              <a:rPr lang="en-US" sz="1600" dirty="0">
                <a:solidFill>
                  <a:schemeClr val="accent1"/>
                </a:solidFill>
                <a:latin typeface="Candara" pitchFamily="34" charset="0"/>
              </a:rPr>
              <a:t>This work was presented at the Lawson Gallery in Paris, in June 2014.</a:t>
            </a:r>
            <a:endParaRPr lang="fr-FR" sz="1600" dirty="0">
              <a:solidFill>
                <a:schemeClr val="accent1"/>
              </a:solidFill>
              <a:latin typeface="Candara" pitchFamily="34" charset="0"/>
            </a:endParaRPr>
          </a:p>
        </p:txBody>
      </p:sp>
      <p:sp>
        <p:nvSpPr>
          <p:cNvPr id="8" name="ZoneTexte 7"/>
          <p:cNvSpPr txBox="1"/>
          <p:nvPr/>
        </p:nvSpPr>
        <p:spPr>
          <a:xfrm>
            <a:off x="272480" y="288000"/>
            <a:ext cx="6262740" cy="801758"/>
          </a:xfrm>
          <a:prstGeom prst="rect">
            <a:avLst/>
          </a:prstGeom>
          <a:noFill/>
        </p:spPr>
        <p:txBody>
          <a:bodyPr wrap="none" rtlCol="0">
            <a:spAutoFit/>
          </a:bodyPr>
          <a:lstStyle/>
          <a:p>
            <a:pPr>
              <a:lnSpc>
                <a:spcPct val="85000"/>
              </a:lnSpc>
            </a:pPr>
            <a:r>
              <a:rPr lang="en-US" b="1" dirty="0">
                <a:solidFill>
                  <a:srgbClr val="666699"/>
                </a:solidFill>
                <a:effectLst>
                  <a:glow rad="63500">
                    <a:schemeClr val="accent6">
                      <a:satMod val="175000"/>
                      <a:alpha val="40000"/>
                    </a:schemeClr>
                  </a:glow>
                </a:effectLst>
                <a:latin typeface="Candara" pitchFamily="34" charset="0"/>
              </a:rPr>
              <a:t>ITALIAN RENAISSANCE ARCHITECTURE &amp;</a:t>
            </a:r>
          </a:p>
          <a:p>
            <a:pPr>
              <a:lnSpc>
                <a:spcPct val="85000"/>
              </a:lnSpc>
            </a:pPr>
            <a:r>
              <a:rPr lang="en-US" b="1" i="1" dirty="0">
                <a:solidFill>
                  <a:schemeClr val="bg1"/>
                </a:solidFill>
                <a:effectLst>
                  <a:glow rad="63500">
                    <a:schemeClr val="accent6">
                      <a:satMod val="175000"/>
                      <a:alpha val="40000"/>
                    </a:schemeClr>
                  </a:glow>
                </a:effectLst>
                <a:latin typeface="Candara" pitchFamily="34" charset="0"/>
              </a:rPr>
              <a:t>Palladian Influence In Casamance</a:t>
            </a:r>
            <a:endParaRPr lang="fr-FR" b="1" i="1" dirty="0">
              <a:solidFill>
                <a:schemeClr val="bg1"/>
              </a:solidFill>
              <a:effectLst>
                <a:glow rad="63500">
                  <a:schemeClr val="accent6">
                    <a:satMod val="175000"/>
                    <a:alpha val="40000"/>
                  </a:schemeClr>
                </a:glow>
              </a:effectLst>
              <a:latin typeface="Candara"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640000"/>
        </a:solidFill>
        <a:effectLst/>
      </p:bgPr>
    </p:bg>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z="1600" b="1" dirty="0">
                <a:solidFill>
                  <a:schemeClr val="bg1"/>
                </a:solidFill>
                <a:effectLst>
                  <a:outerShdw blurRad="38100" dist="38100" dir="2700000" algn="tl">
                    <a:srgbClr val="000000">
                      <a:alpha val="43137"/>
                    </a:srgbClr>
                  </a:outerShdw>
                </a:effectLst>
                <a:latin typeface="Candara" pitchFamily="34" charset="0"/>
              </a:rPr>
              <a:t>Fort Pinet-Laprade, Sédhiou</a:t>
            </a:r>
            <a:r>
              <a:rPr lang="fr-FR" sz="1600" dirty="0">
                <a:solidFill>
                  <a:schemeClr val="bg1"/>
                </a:solidFill>
                <a:effectLst>
                  <a:outerShdw blurRad="38100" dist="38100" dir="2700000" algn="tl">
                    <a:srgbClr val="000000">
                      <a:alpha val="43137"/>
                    </a:srgbClr>
                  </a:outerShdw>
                </a:effectLst>
                <a:latin typeface="Candara" pitchFamily="34" charset="0"/>
              </a:rPr>
              <a:t>, Casamance (Sénégal)</a:t>
            </a:r>
          </a:p>
        </p:txBody>
      </p:sp>
      <p:sp>
        <p:nvSpPr>
          <p:cNvPr id="3" name="Espace réservé du numéro de diapositive 2"/>
          <p:cNvSpPr>
            <a:spLocks noGrp="1"/>
          </p:cNvSpPr>
          <p:nvPr>
            <p:ph type="sldNum" sz="quarter" idx="12"/>
          </p:nvPr>
        </p:nvSpPr>
        <p:spPr/>
        <p:txBody>
          <a:bodyPr/>
          <a:lstStyle/>
          <a:p>
            <a:fld id="{2EF161FF-8D2F-482A-A018-11E9C319AB04}" type="slidenum">
              <a:rPr lang="fr-FR" smtClean="0"/>
              <a:pPr/>
              <a:t>8</a:t>
            </a:fld>
            <a:endParaRPr lang="fr-FR" dirty="0"/>
          </a:p>
        </p:txBody>
      </p:sp>
      <p:pic>
        <p:nvPicPr>
          <p:cNvPr id="4098" name="Picture 2" descr="http://www.google.fr/url?source=imglanding&amp;ct=img&amp;q=http://www.ardsedhiou.org/sites/all/images/sedhiou/fort_pl.JPG&amp;sa=X&amp;ei=x_ZEVa65ENDlaqytgfAE&amp;ved=0CAkQ8wc&amp;usg=AFQjCNFoQOmVev6QaVfy921AS5sMZr9TtQ"/>
          <p:cNvPicPr>
            <a:picLocks noChangeAspect="1" noChangeArrowheads="1"/>
          </p:cNvPicPr>
          <p:nvPr/>
        </p:nvPicPr>
        <p:blipFill>
          <a:blip r:embed="rId3"/>
          <a:srcRect/>
          <a:stretch>
            <a:fillRect/>
          </a:stretch>
        </p:blipFill>
        <p:spPr bwMode="auto">
          <a:xfrm>
            <a:off x="0" y="0"/>
            <a:ext cx="9906000" cy="6208831"/>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75000"/>
              </a:schemeClr>
            </a:gs>
            <a:gs pos="39000">
              <a:schemeClr val="accent1"/>
            </a:gs>
            <a:gs pos="70000">
              <a:srgbClr val="FCD1A2"/>
            </a:gs>
            <a:gs pos="100000">
              <a:schemeClr val="accent1">
                <a:shade val="100000"/>
                <a:satMod val="115000"/>
              </a:schemeClr>
            </a:gs>
          </a:gsLst>
          <a:lin ang="5400000" scaled="0"/>
        </a:gradFill>
        <a:effectLst/>
      </p:bgPr>
    </p:bg>
    <p:spTree>
      <p:nvGrpSpPr>
        <p:cNvPr id="1" name=""/>
        <p:cNvGrpSpPr/>
        <p:nvPr/>
      </p:nvGrpSpPr>
      <p:grpSpPr>
        <a:xfrm>
          <a:off x="0" y="0"/>
          <a:ext cx="0" cy="0"/>
          <a:chOff x="0" y="0"/>
          <a:chExt cx="0" cy="0"/>
        </a:xfrm>
      </p:grpSpPr>
      <p:pic>
        <p:nvPicPr>
          <p:cNvPr id="4" name="Image 3" descr="Peinture première 03.jpg"/>
          <p:cNvPicPr>
            <a:picLocks noChangeAspect="1"/>
          </p:cNvPicPr>
          <p:nvPr/>
        </p:nvPicPr>
        <p:blipFill>
          <a:blip r:embed="rId3" cstate="email"/>
          <a:stretch>
            <a:fillRect/>
          </a:stretch>
        </p:blipFill>
        <p:spPr>
          <a:xfrm>
            <a:off x="416496" y="764704"/>
            <a:ext cx="5233416" cy="5157216"/>
          </a:xfrm>
          <a:prstGeom prst="rect">
            <a:avLst/>
          </a:prstGeom>
          <a:ln>
            <a:solidFill>
              <a:srgbClr val="5F8383"/>
            </a:solidFill>
          </a:ln>
        </p:spPr>
      </p:pic>
      <p:sp>
        <p:nvSpPr>
          <p:cNvPr id="5" name="ZoneTexte 4"/>
          <p:cNvSpPr txBox="1"/>
          <p:nvPr/>
        </p:nvSpPr>
        <p:spPr>
          <a:xfrm>
            <a:off x="1424608" y="5949280"/>
            <a:ext cx="4257896" cy="721993"/>
          </a:xfrm>
          <a:prstGeom prst="rect">
            <a:avLst/>
          </a:prstGeom>
          <a:noFill/>
        </p:spPr>
        <p:txBody>
          <a:bodyPr wrap="none" rtlCol="0">
            <a:spAutoFit/>
          </a:bodyPr>
          <a:lstStyle/>
          <a:p>
            <a:pPr algn="r">
              <a:lnSpc>
                <a:spcPct val="85000"/>
              </a:lnSpc>
            </a:pPr>
            <a:r>
              <a:rPr lang="fr-FR" sz="1600" b="1" i="1" dirty="0">
                <a:solidFill>
                  <a:srgbClr val="451C03"/>
                </a:solidFill>
                <a:effectLst>
                  <a:outerShdw blurRad="38100" dist="38100" dir="2700000" algn="tl">
                    <a:srgbClr val="000000">
                      <a:alpha val="43137"/>
                    </a:srgbClr>
                  </a:outerShdw>
                </a:effectLst>
                <a:latin typeface="Candara" pitchFamily="34" charset="0"/>
              </a:rPr>
              <a:t>Rêve Vénitien </a:t>
            </a:r>
            <a:r>
              <a:rPr lang="en-US" sz="1600" b="1" i="1" dirty="0">
                <a:solidFill>
                  <a:srgbClr val="451C03"/>
                </a:solidFill>
                <a:effectLst>
                  <a:outerShdw blurRad="38100" dist="38100" dir="2700000" algn="tl">
                    <a:srgbClr val="000000">
                      <a:alpha val="43137"/>
                    </a:srgbClr>
                  </a:outerShdw>
                </a:effectLst>
                <a:latin typeface="Candara" pitchFamily="34" charset="0"/>
              </a:rPr>
              <a:t>/ Venetian Dream</a:t>
            </a:r>
          </a:p>
          <a:p>
            <a:pPr algn="r">
              <a:lnSpc>
                <a:spcPct val="85000"/>
              </a:lnSpc>
            </a:pPr>
            <a:r>
              <a:rPr lang="en-US" sz="1600" b="1" i="1" dirty="0">
                <a:solidFill>
                  <a:srgbClr val="451C03"/>
                </a:solidFill>
                <a:latin typeface="Candara" pitchFamily="34" charset="0"/>
              </a:rPr>
              <a:t>(</a:t>
            </a:r>
            <a:r>
              <a:rPr lang="en-US" sz="1600" b="1" dirty="0">
                <a:solidFill>
                  <a:srgbClr val="451C03"/>
                </a:solidFill>
                <a:latin typeface="Candara" pitchFamily="34" charset="0"/>
              </a:rPr>
              <a:t>from the</a:t>
            </a:r>
            <a:r>
              <a:rPr lang="en-US" sz="1600" b="1" i="1" dirty="0">
                <a:solidFill>
                  <a:srgbClr val="451C03"/>
                </a:solidFill>
                <a:latin typeface="Candara" pitchFamily="34" charset="0"/>
              </a:rPr>
              <a:t> </a:t>
            </a:r>
            <a:r>
              <a:rPr lang="en-US" sz="1600" b="1" i="1" dirty="0">
                <a:solidFill>
                  <a:srgbClr val="451C03"/>
                </a:solidFill>
                <a:effectLst>
                  <a:outerShdw blurRad="38100" dist="38100" dir="2700000" algn="tl">
                    <a:srgbClr val="000000">
                      <a:alpha val="43137"/>
                    </a:srgbClr>
                  </a:outerShdw>
                </a:effectLst>
                <a:latin typeface="Candara" pitchFamily="34" charset="0"/>
              </a:rPr>
              <a:t>Early Paintings Series</a:t>
            </a:r>
            <a:r>
              <a:rPr lang="en-US" sz="1600" b="1" i="1" dirty="0">
                <a:solidFill>
                  <a:srgbClr val="451C03"/>
                </a:solidFill>
                <a:latin typeface="Candara" pitchFamily="34" charset="0"/>
              </a:rPr>
              <a:t>), </a:t>
            </a:r>
            <a:r>
              <a:rPr lang="en-US" sz="1600" dirty="0">
                <a:solidFill>
                  <a:srgbClr val="451C03"/>
                </a:solidFill>
                <a:latin typeface="Candara" pitchFamily="34" charset="0"/>
              </a:rPr>
              <a:t>Oil on canvas,</a:t>
            </a:r>
          </a:p>
          <a:p>
            <a:pPr algn="r">
              <a:lnSpc>
                <a:spcPct val="85000"/>
              </a:lnSpc>
            </a:pPr>
            <a:r>
              <a:rPr lang="en-US" sz="1600" dirty="0">
                <a:solidFill>
                  <a:srgbClr val="451C03"/>
                </a:solidFill>
                <a:latin typeface="Candara" pitchFamily="34" charset="0"/>
              </a:rPr>
              <a:t>162x150 cm, 1978, </a:t>
            </a:r>
            <a:r>
              <a:rPr lang="fr-FR" sz="1600" dirty="0">
                <a:solidFill>
                  <a:srgbClr val="451C03"/>
                </a:solidFill>
                <a:latin typeface="Candara" pitchFamily="34" charset="0"/>
              </a:rPr>
              <a:t>Collection de l'artiste, Paris</a:t>
            </a:r>
          </a:p>
        </p:txBody>
      </p:sp>
      <p:sp>
        <p:nvSpPr>
          <p:cNvPr id="7" name="Espace réservé du numéro de diapositive 6"/>
          <p:cNvSpPr>
            <a:spLocks noGrp="1"/>
          </p:cNvSpPr>
          <p:nvPr>
            <p:ph type="sldNum" sz="quarter" idx="12"/>
          </p:nvPr>
        </p:nvSpPr>
        <p:spPr/>
        <p:txBody>
          <a:bodyPr/>
          <a:lstStyle/>
          <a:p>
            <a:fld id="{EE0327A3-A4D7-4253-88FA-58FEE0D77DA5}" type="slidenum">
              <a:rPr lang="fr-FR" smtClean="0">
                <a:solidFill>
                  <a:srgbClr val="672A05"/>
                </a:solidFill>
                <a:latin typeface="Candara" pitchFamily="34" charset="0"/>
              </a:rPr>
              <a:pPr/>
              <a:t>9</a:t>
            </a:fld>
            <a:endParaRPr lang="fr-FR" dirty="0">
              <a:solidFill>
                <a:srgbClr val="672A05"/>
              </a:solidFill>
              <a:latin typeface="Candara" pitchFamily="34" charset="0"/>
            </a:endParaRPr>
          </a:p>
        </p:txBody>
      </p:sp>
      <p:sp>
        <p:nvSpPr>
          <p:cNvPr id="9" name="ZoneTexte 8"/>
          <p:cNvSpPr txBox="1"/>
          <p:nvPr/>
        </p:nvSpPr>
        <p:spPr>
          <a:xfrm>
            <a:off x="5745088" y="764704"/>
            <a:ext cx="3816424" cy="3516347"/>
          </a:xfrm>
          <a:prstGeom prst="rect">
            <a:avLst/>
          </a:prstGeom>
          <a:noFill/>
        </p:spPr>
        <p:txBody>
          <a:bodyPr wrap="square" rtlCol="0">
            <a:spAutoFit/>
          </a:bodyPr>
          <a:lstStyle/>
          <a:p>
            <a:pPr algn="r"/>
            <a:r>
              <a:rPr lang="fr-FR" sz="1600" b="1" i="1" dirty="0">
                <a:solidFill>
                  <a:schemeClr val="tx1">
                    <a:lumMod val="85000"/>
                    <a:lumOff val="15000"/>
                  </a:schemeClr>
                </a:solidFill>
                <a:latin typeface="Candara" pitchFamily="34" charset="0"/>
              </a:rPr>
              <a:t>…Tout droit dans son armure, un grand homme de pierre </a:t>
            </a:r>
            <a:br>
              <a:rPr lang="fr-FR" sz="1600" b="1" i="1" dirty="0">
                <a:solidFill>
                  <a:schemeClr val="tx1">
                    <a:lumMod val="85000"/>
                    <a:lumOff val="15000"/>
                  </a:schemeClr>
                </a:solidFill>
                <a:latin typeface="Candara" pitchFamily="34" charset="0"/>
              </a:rPr>
            </a:br>
            <a:r>
              <a:rPr lang="fr-FR" sz="1600" b="1" i="1" dirty="0">
                <a:solidFill>
                  <a:schemeClr val="tx1">
                    <a:lumMod val="85000"/>
                    <a:lumOff val="15000"/>
                  </a:schemeClr>
                </a:solidFill>
                <a:latin typeface="Candara" pitchFamily="34" charset="0"/>
              </a:rPr>
              <a:t>se tenait à la barre et coupait le flot noir ; </a:t>
            </a:r>
            <a:br>
              <a:rPr lang="fr-FR" sz="1600" b="1" i="1" dirty="0">
                <a:solidFill>
                  <a:schemeClr val="tx1">
                    <a:lumMod val="85000"/>
                    <a:lumOff val="15000"/>
                  </a:schemeClr>
                </a:solidFill>
                <a:latin typeface="Candara" pitchFamily="34" charset="0"/>
              </a:rPr>
            </a:br>
            <a:r>
              <a:rPr lang="fr-FR" sz="1600" b="1" i="1" dirty="0">
                <a:solidFill>
                  <a:schemeClr val="tx1">
                    <a:lumMod val="85000"/>
                    <a:lumOff val="15000"/>
                  </a:schemeClr>
                </a:solidFill>
                <a:latin typeface="Candara" pitchFamily="34" charset="0"/>
              </a:rPr>
              <a:t>mais le calme héros, courbé sur sa rapière, </a:t>
            </a:r>
            <a:br>
              <a:rPr lang="fr-FR" sz="1600" b="1" i="1" dirty="0">
                <a:solidFill>
                  <a:schemeClr val="tx1">
                    <a:lumMod val="85000"/>
                    <a:lumOff val="15000"/>
                  </a:schemeClr>
                </a:solidFill>
                <a:latin typeface="Candara" pitchFamily="34" charset="0"/>
              </a:rPr>
            </a:br>
            <a:r>
              <a:rPr lang="fr-FR" sz="1600" b="1" i="1" dirty="0">
                <a:solidFill>
                  <a:schemeClr val="tx1">
                    <a:lumMod val="85000"/>
                    <a:lumOff val="15000"/>
                  </a:schemeClr>
                </a:solidFill>
                <a:latin typeface="Candara" pitchFamily="34" charset="0"/>
              </a:rPr>
              <a:t>regardait le sillage et ne daignait rien voir. </a:t>
            </a:r>
          </a:p>
          <a:p>
            <a:pPr algn="r"/>
            <a:r>
              <a:rPr lang="fr-FR" sz="1400" b="1" i="1" dirty="0">
                <a:solidFill>
                  <a:schemeClr val="tx1">
                    <a:lumMod val="85000"/>
                    <a:lumOff val="15000"/>
                  </a:schemeClr>
                </a:solidFill>
                <a:effectLst>
                  <a:outerShdw blurRad="38100" dist="38100" dir="2700000" algn="tl">
                    <a:srgbClr val="000000">
                      <a:alpha val="43137"/>
                    </a:srgbClr>
                  </a:outerShdw>
                </a:effectLst>
                <a:latin typeface="Candara" pitchFamily="34" charset="0"/>
              </a:rPr>
              <a:t>Ch. Baudelaire, "Don Juan aux Enfers"</a:t>
            </a:r>
          </a:p>
          <a:p>
            <a:pPr algn="r"/>
            <a:endParaRPr lang="fr-FR" sz="1600" b="1" i="1" dirty="0">
              <a:solidFill>
                <a:schemeClr val="tx1">
                  <a:lumMod val="85000"/>
                  <a:lumOff val="15000"/>
                </a:schemeClr>
              </a:solidFill>
              <a:effectLst>
                <a:outerShdw blurRad="38100" dist="38100" dir="2700000" algn="tl">
                  <a:srgbClr val="000000">
                    <a:alpha val="43137"/>
                  </a:srgbClr>
                </a:outerShdw>
              </a:effectLst>
              <a:latin typeface="Candara" pitchFamily="34" charset="0"/>
            </a:endParaRPr>
          </a:p>
          <a:p>
            <a:r>
              <a:rPr lang="en-US" sz="1650" i="1" spc="-100" dirty="0">
                <a:solidFill>
                  <a:srgbClr val="812F01"/>
                </a:solidFill>
                <a:effectLst>
                  <a:outerShdw blurRad="38100" dist="38100" dir="2700000" algn="tl">
                    <a:srgbClr val="000000">
                      <a:alpha val="43137"/>
                    </a:srgbClr>
                  </a:outerShdw>
                </a:effectLst>
                <a:latin typeface="Candara" pitchFamily="34" charset="0"/>
              </a:rPr>
              <a:t>…Erect in coat-of-mail, a tall man, hewn of stone,</a:t>
            </a:r>
            <a:br>
              <a:rPr lang="en-US" sz="1650" i="1" spc="-100" dirty="0">
                <a:solidFill>
                  <a:srgbClr val="812F01"/>
                </a:solidFill>
                <a:effectLst>
                  <a:outerShdw blurRad="38100" dist="38100" dir="2700000" algn="tl">
                    <a:srgbClr val="000000">
                      <a:alpha val="43137"/>
                    </a:srgbClr>
                  </a:outerShdw>
                </a:effectLst>
                <a:latin typeface="Candara" pitchFamily="34" charset="0"/>
              </a:rPr>
            </a:br>
            <a:r>
              <a:rPr lang="en-US" sz="1650" i="1" spc="-100" dirty="0">
                <a:solidFill>
                  <a:srgbClr val="812F01"/>
                </a:solidFill>
                <a:effectLst>
                  <a:outerShdw blurRad="38100" dist="38100" dir="2700000" algn="tl">
                    <a:srgbClr val="000000">
                      <a:alpha val="43137"/>
                    </a:srgbClr>
                  </a:outerShdw>
                </a:effectLst>
                <a:latin typeface="Candara" pitchFamily="34" charset="0"/>
              </a:rPr>
              <a:t>Stood at the helm, cleaving the black flood.</a:t>
            </a:r>
          </a:p>
          <a:p>
            <a:r>
              <a:rPr lang="en-US" sz="1650" i="1" spc="-100" dirty="0">
                <a:solidFill>
                  <a:srgbClr val="812F01"/>
                </a:solidFill>
                <a:effectLst>
                  <a:outerShdw blurRad="38100" dist="38100" dir="2700000" algn="tl">
                    <a:srgbClr val="000000">
                      <a:alpha val="43137"/>
                    </a:srgbClr>
                  </a:outerShdw>
                </a:effectLst>
                <a:latin typeface="Candara" pitchFamily="34" charset="0"/>
              </a:rPr>
              <a:t>But in mute pride, leaning upon his sword, impassive and alone, the hero watched the wave nor deigned to look aside.</a:t>
            </a:r>
            <a:r>
              <a:rPr lang="fr-FR" sz="1650" b="1" i="1" spc="-100" dirty="0">
                <a:solidFill>
                  <a:srgbClr val="812F01"/>
                </a:solidFill>
                <a:effectLst>
                  <a:outerShdw blurRad="38100" dist="38100" dir="2700000" algn="tl">
                    <a:srgbClr val="000000">
                      <a:alpha val="43137"/>
                    </a:srgbClr>
                  </a:outerShdw>
                </a:effectLst>
                <a:latin typeface="Candara" pitchFamily="34" charset="0"/>
              </a:rPr>
              <a:t> </a:t>
            </a:r>
            <a:endParaRPr lang="fr-FR" sz="1600" b="1" i="1" spc="-100" dirty="0">
              <a:solidFill>
                <a:srgbClr val="812F01"/>
              </a:solidFill>
              <a:effectLst>
                <a:outerShdw blurRad="38100" dist="38100" dir="2700000" algn="tl">
                  <a:srgbClr val="000000">
                    <a:alpha val="43137"/>
                  </a:srgbClr>
                </a:outerShdw>
              </a:effectLst>
              <a:latin typeface="Candara" pitchFamily="34" charset="0"/>
            </a:endParaRPr>
          </a:p>
          <a:p>
            <a:pPr algn="r"/>
            <a:r>
              <a:rPr lang="fr-FR" sz="1500" b="1" dirty="0">
                <a:solidFill>
                  <a:srgbClr val="812F01"/>
                </a:solidFill>
                <a:effectLst>
                  <a:outerShdw blurRad="38100" dist="38100" dir="2700000" algn="tl">
                    <a:srgbClr val="000000">
                      <a:alpha val="43137"/>
                    </a:srgbClr>
                  </a:outerShdw>
                </a:effectLst>
                <a:latin typeface="Candara" pitchFamily="34" charset="0"/>
              </a:rPr>
              <a:t>Charles Baudelaire, "</a:t>
            </a:r>
            <a:r>
              <a:rPr lang="en-US" sz="1500" b="1" i="1" dirty="0">
                <a:solidFill>
                  <a:srgbClr val="812F01"/>
                </a:solidFill>
                <a:effectLst>
                  <a:outerShdw blurRad="38100" dist="38100" dir="2700000" algn="tl">
                    <a:srgbClr val="000000">
                      <a:alpha val="43137"/>
                    </a:srgbClr>
                  </a:outerShdw>
                </a:effectLst>
                <a:latin typeface="Candara" pitchFamily="34" charset="0"/>
              </a:rPr>
              <a:t>Don Juan in Hell"</a:t>
            </a:r>
          </a:p>
          <a:p>
            <a:pPr algn="r"/>
            <a:r>
              <a:rPr lang="en-US" sz="1500" b="1" dirty="0">
                <a:solidFill>
                  <a:srgbClr val="812F01"/>
                </a:solidFill>
                <a:effectLst>
                  <a:outerShdw blurRad="38100" dist="38100" dir="2700000" algn="tl">
                    <a:srgbClr val="000000">
                      <a:alpha val="43137"/>
                    </a:srgbClr>
                  </a:outerShdw>
                </a:effectLst>
                <a:latin typeface="Candara" pitchFamily="34" charset="0"/>
              </a:rPr>
              <a:t> </a:t>
            </a:r>
            <a:r>
              <a:rPr lang="en-US" sz="1500" b="1" i="1" dirty="0">
                <a:solidFill>
                  <a:srgbClr val="812F01"/>
                </a:solidFill>
                <a:effectLst>
                  <a:outerShdw blurRad="38100" dist="38100" dir="2700000" algn="tl">
                    <a:srgbClr val="000000">
                      <a:alpha val="43137"/>
                    </a:srgbClr>
                  </a:outerShdw>
                </a:effectLst>
                <a:latin typeface="Candara" pitchFamily="34" charset="0"/>
              </a:rPr>
              <a:t>Flowers of Evil</a:t>
            </a:r>
          </a:p>
        </p:txBody>
      </p:sp>
      <p:sp>
        <p:nvSpPr>
          <p:cNvPr id="6" name="ZoneTexte 5"/>
          <p:cNvSpPr txBox="1"/>
          <p:nvPr/>
        </p:nvSpPr>
        <p:spPr>
          <a:xfrm>
            <a:off x="416496" y="260648"/>
            <a:ext cx="7205434" cy="445507"/>
          </a:xfrm>
          <a:prstGeom prst="rect">
            <a:avLst/>
          </a:prstGeom>
          <a:noFill/>
        </p:spPr>
        <p:txBody>
          <a:bodyPr wrap="none" rtlCol="0">
            <a:spAutoFit/>
          </a:bodyPr>
          <a:lstStyle/>
          <a:p>
            <a:pPr>
              <a:lnSpc>
                <a:spcPct val="85000"/>
              </a:lnSpc>
            </a:pPr>
            <a:r>
              <a:rPr lang="en-US" b="1" i="1" spc="300" dirty="0">
                <a:solidFill>
                  <a:schemeClr val="bg1"/>
                </a:solidFill>
                <a:effectLst>
                  <a:glow rad="63500">
                    <a:schemeClr val="accent1">
                      <a:satMod val="175000"/>
                      <a:alpha val="40000"/>
                    </a:schemeClr>
                  </a:glow>
                  <a:outerShdw blurRad="38100" dist="38100" dir="2700000" algn="tl">
                    <a:srgbClr val="000000">
                      <a:alpha val="43137"/>
                    </a:srgbClr>
                  </a:outerShdw>
                </a:effectLst>
                <a:latin typeface="Candara" pitchFamily="34" charset="0"/>
              </a:rPr>
              <a:t>UN RÊVE VÉNITIEN </a:t>
            </a:r>
            <a:r>
              <a:rPr lang="en-US" b="1" i="1" spc="300" dirty="0">
                <a:solidFill>
                  <a:schemeClr val="bg1"/>
                </a:solidFill>
                <a:effectLst>
                  <a:glow rad="63500">
                    <a:schemeClr val="accent6">
                      <a:satMod val="175000"/>
                      <a:alpha val="40000"/>
                    </a:schemeClr>
                  </a:glow>
                </a:effectLst>
                <a:latin typeface="Candara" pitchFamily="34" charset="0"/>
              </a:rPr>
              <a:t>/ </a:t>
            </a:r>
            <a:r>
              <a:rPr lang="en-US" b="1" i="1" spc="300" dirty="0">
                <a:solidFill>
                  <a:schemeClr val="bg1"/>
                </a:solidFill>
                <a:effectLst>
                  <a:glow rad="63500">
                    <a:schemeClr val="accent6">
                      <a:satMod val="175000"/>
                      <a:alpha val="40000"/>
                    </a:schemeClr>
                  </a:glow>
                  <a:outerShdw blurRad="38100" dist="38100" dir="2700000" algn="tl">
                    <a:srgbClr val="000000">
                      <a:alpha val="43137"/>
                    </a:srgbClr>
                  </a:outerShdw>
                </a:effectLst>
                <a:latin typeface="Candara" pitchFamily="34" charset="0"/>
              </a:rPr>
              <a:t>A Venetian Dream</a:t>
            </a:r>
            <a:endParaRPr lang="fr-FR" b="1" i="1" spc="300" dirty="0">
              <a:solidFill>
                <a:schemeClr val="bg1"/>
              </a:solidFill>
              <a:effectLst>
                <a:glow rad="63500">
                  <a:schemeClr val="accent6">
                    <a:satMod val="175000"/>
                    <a:alpha val="40000"/>
                  </a:schemeClr>
                </a:glow>
                <a:outerShdw blurRad="38100" dist="38100" dir="2700000" algn="tl">
                  <a:srgbClr val="000000">
                    <a:alpha val="43137"/>
                  </a:srgbClr>
                </a:outerShdw>
              </a:effectLst>
              <a:latin typeface="Candara" pitchFamily="34" charset="0"/>
            </a:endParaRPr>
          </a:p>
        </p:txBody>
      </p:sp>
      <p:pic>
        <p:nvPicPr>
          <p:cNvPr id="1026" name="Picture 2"/>
          <p:cNvPicPr>
            <a:picLocks noChangeAspect="1" noChangeArrowheads="1"/>
          </p:cNvPicPr>
          <p:nvPr/>
        </p:nvPicPr>
        <p:blipFill>
          <a:blip r:embed="rId4"/>
          <a:srcRect/>
          <a:stretch>
            <a:fillRect/>
          </a:stretch>
        </p:blipFill>
        <p:spPr bwMode="auto">
          <a:xfrm>
            <a:off x="5817096" y="5373216"/>
            <a:ext cx="3693567" cy="545086"/>
          </a:xfrm>
          <a:prstGeom prst="rect">
            <a:avLst/>
          </a:prstGeom>
          <a:ln w="19050" cap="sq">
            <a:solidFill>
              <a:srgbClr val="5F8383"/>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theme/theme1.xml><?xml version="1.0" encoding="utf-8"?>
<a:theme xmlns:a="http://schemas.openxmlformats.org/drawingml/2006/main" name="Nouvelle présentation">
  <a:themeElements>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ouvelle pré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2722</TotalTime>
  <Words>2367</Words>
  <Application>Microsoft Macintosh PowerPoint</Application>
  <PresentationFormat>Format A4 (210 x 297 mm)</PresentationFormat>
  <Paragraphs>209</Paragraphs>
  <Slides>28</Slides>
  <Notes>28</Notes>
  <HiddenSlides>0</HiddenSlides>
  <MMClips>0</MMClips>
  <ScaleCrop>false</ScaleCrop>
  <HeadingPairs>
    <vt:vector size="6" baseType="variant">
      <vt:variant>
        <vt:lpstr>Polices utilisées</vt:lpstr>
      </vt:variant>
      <vt:variant>
        <vt:i4>2</vt:i4>
      </vt:variant>
      <vt:variant>
        <vt:lpstr>Thème</vt:lpstr>
      </vt:variant>
      <vt:variant>
        <vt:i4>1</vt:i4>
      </vt:variant>
      <vt:variant>
        <vt:lpstr>Titres des diapositives</vt:lpstr>
      </vt:variant>
      <vt:variant>
        <vt:i4>28</vt:i4>
      </vt:variant>
    </vt:vector>
  </HeadingPairs>
  <TitlesOfParts>
    <vt:vector size="31" baseType="lpstr">
      <vt:lpstr>Arial</vt:lpstr>
      <vt:lpstr>Candara</vt:lpstr>
      <vt:lpstr>Nouvelle présentation</vt:lpstr>
      <vt:lpstr>BLACK  PORTRAITURE[S] II </vt:lpstr>
      <vt:lpstr>Présentation PowerPoint</vt:lpstr>
      <vt:lpstr>Paris – Florence – Casamance- Sédhiou:  Diagne Chanel’s Italian Renaissance Itinerary</vt:lpstr>
      <vt:lpstr>MÉTIS DANS LES VILLES/  METIS IN THE CITIES</vt:lpstr>
      <vt:lpstr>MÉTIS DANS LES VILLES/ METIS IN THE CITIES</vt:lpstr>
      <vt:lpstr>LE GARCON DE VENISE / The Lad  of Venice</vt:lpstr>
      <vt:lpstr>Présentation PowerPoint</vt:lpstr>
      <vt:lpstr>Présentation PowerPoint</vt:lpstr>
      <vt:lpstr>Présentation PowerPoint</vt:lpstr>
      <vt:lpstr>Présentation PowerPoint</vt:lpstr>
      <vt:lpstr>UNE SAISON AU SUD SOUDAN/ A Season in Southern Sudan        I. Pourquoi mourir sous un ciel plein d’étoiles / I. Why dying under a Star filled Sky ?</vt:lpstr>
      <vt:lpstr>Demeures privées et bâtiments publics de Sédhiou Private houses and public buildings in Sédhiou</vt:lpstr>
      <vt:lpstr>Présentation PowerPoint</vt:lpstr>
      <vt:lpstr>Présentation PowerPoint</vt:lpstr>
      <vt:lpstr>Présentation PowerPoint</vt:lpstr>
      <vt:lpstr>PRÉSENCE  PALLADIENNE EN CASAMANCE ITALIAN ARCHITECTURE  RESURGENCE  </vt:lpstr>
      <vt:lpstr>Présentation PowerPoint</vt:lpstr>
      <vt:lpstr>Présentation PowerPoint</vt:lpstr>
      <vt:lpstr>Présentation PowerPoint</vt:lpstr>
      <vt:lpstr>PRESENCE  PALLADIENNE EN CASAMANCE ITALIAN ARCHITECTURE  RESURGENT  </vt:lpstr>
      <vt:lpstr>UNE SAISON AU SUD SOUDAN / A Season in Southern Sudan   III. Pas de printemps pour Geronimo / III. No Spring for Geronimo</vt:lpstr>
      <vt:lpstr>Présentation PowerPoint</vt:lpstr>
      <vt:lpstr>Présentation PowerPoint</vt:lpstr>
      <vt:lpstr>Présentation PowerPoint</vt:lpstr>
      <vt:lpstr>Metis in the City Rome, Florence: présence palladienne  /  Palladian Presence in Rome &amp; Florence</vt:lpstr>
      <vt:lpstr>MÉTIS DANS LES VILLES / Metis in the Cities               Dakar / Paris/ Dakar</vt:lpstr>
      <vt:lpstr>Présentation PowerPoint</vt:lpstr>
      <vt:lpstr>DIAGNE CHANEL in  …Paris, Lyon, Bruxelles, Dakar, Frankfort, Casablanca, Bordeaux, Rome, Fès, Tokyo, Naples, San Francisco, Bayreuth, Amsterdam, Sédhiou, Capetown…</vt:lpstr>
    </vt:vector>
  </TitlesOfParts>
  <Company>Diagne Chanel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Diagne Chanel</dc:creator>
  <cp:lastModifiedBy>chanel diagne</cp:lastModifiedBy>
  <cp:revision>672</cp:revision>
  <dcterms:created xsi:type="dcterms:W3CDTF">2012-12-18T16:09:06Z</dcterms:created>
  <dcterms:modified xsi:type="dcterms:W3CDTF">2022-08-24T14:13:29Z</dcterms:modified>
</cp:coreProperties>
</file>